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2519997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32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A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3"/>
    <p:restoredTop sz="94694"/>
  </p:normalViewPr>
  <p:slideViewPr>
    <p:cSldViewPr snapToGrid="0" snapToObjects="1" showGuides="1">
      <p:cViewPr>
        <p:scale>
          <a:sx n="63" d="100"/>
          <a:sy n="63" d="100"/>
        </p:scale>
        <p:origin x="432" y="1584"/>
      </p:cViewPr>
      <p:guideLst>
        <p:guide orient="horz" pos="2160"/>
        <p:guide pos="132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9997" y="1122363"/>
            <a:ext cx="1889998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9997" y="3602038"/>
            <a:ext cx="1889998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413C-7A67-9140-82BD-033D373FB24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5CD40-EDA7-DF4B-BE71-CE7C8DF18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78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413C-7A67-9140-82BD-033D373FB24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5CD40-EDA7-DF4B-BE71-CE7C8DF18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65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033732" y="365125"/>
            <a:ext cx="543374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98" y="365125"/>
            <a:ext cx="1598623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413C-7A67-9140-82BD-033D373FB24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5CD40-EDA7-DF4B-BE71-CE7C8DF18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5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413C-7A67-9140-82BD-033D373FB24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5CD40-EDA7-DF4B-BE71-CE7C8DF18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91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374" y="1709739"/>
            <a:ext cx="2173497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374" y="4589464"/>
            <a:ext cx="2173497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413C-7A67-9140-82BD-033D373FB24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5CD40-EDA7-DF4B-BE71-CE7C8DF18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5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98" y="1825625"/>
            <a:ext cx="107099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57488" y="1825625"/>
            <a:ext cx="107099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413C-7A67-9140-82BD-033D373FB24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5CD40-EDA7-DF4B-BE71-CE7C8DF18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61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1" y="365126"/>
            <a:ext cx="2173497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5781" y="1681163"/>
            <a:ext cx="106607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5781" y="2505075"/>
            <a:ext cx="1066077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757487" y="1681163"/>
            <a:ext cx="107132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757487" y="2505075"/>
            <a:ext cx="1071327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413C-7A67-9140-82BD-033D373FB24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5CD40-EDA7-DF4B-BE71-CE7C8DF18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48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413C-7A67-9140-82BD-033D373FB24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5CD40-EDA7-DF4B-BE71-CE7C8DF18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0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413C-7A67-9140-82BD-033D373FB24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5CD40-EDA7-DF4B-BE71-CE7C8DF18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22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2" y="457200"/>
            <a:ext cx="812764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3272" y="987426"/>
            <a:ext cx="127574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2" y="2057400"/>
            <a:ext cx="812764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413C-7A67-9140-82BD-033D373FB24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5CD40-EDA7-DF4B-BE71-CE7C8DF18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73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2" y="457200"/>
            <a:ext cx="812764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713272" y="987426"/>
            <a:ext cx="12757487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2" y="2057400"/>
            <a:ext cx="812764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413C-7A67-9140-82BD-033D373FB24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5CD40-EDA7-DF4B-BE71-CE7C8DF18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0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2499" y="365126"/>
            <a:ext cx="217349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99" y="1825625"/>
            <a:ext cx="217349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2498" y="6356351"/>
            <a:ext cx="56699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C413C-7A67-9140-82BD-033D373FB24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47492" y="6356351"/>
            <a:ext cx="8504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797483" y="6356351"/>
            <a:ext cx="56699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5CD40-EDA7-DF4B-BE71-CE7C8DF18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1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6982D05-7B50-8845-B708-A4EBB7885355}"/>
              </a:ext>
            </a:extLst>
          </p:cNvPr>
          <p:cNvCxnSpPr/>
          <p:nvPr/>
        </p:nvCxnSpPr>
        <p:spPr>
          <a:xfrm>
            <a:off x="8376494" y="5255684"/>
            <a:ext cx="13036133" cy="0"/>
          </a:xfrm>
          <a:prstGeom prst="line">
            <a:avLst/>
          </a:prstGeom>
          <a:ln w="28575">
            <a:solidFill>
              <a:srgbClr val="F4A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584F90A-50D0-CE40-AF4A-85687B03204B}"/>
              </a:ext>
            </a:extLst>
          </p:cNvPr>
          <p:cNvCxnSpPr/>
          <p:nvPr/>
        </p:nvCxnSpPr>
        <p:spPr>
          <a:xfrm>
            <a:off x="5866210" y="1198955"/>
            <a:ext cx="2912030" cy="2481969"/>
          </a:xfrm>
          <a:prstGeom prst="line">
            <a:avLst/>
          </a:prstGeom>
          <a:ln w="38100">
            <a:solidFill>
              <a:srgbClr val="F4A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FD64DE-0A3F-994C-A7F5-E001E3D318D6}"/>
              </a:ext>
            </a:extLst>
          </p:cNvPr>
          <p:cNvCxnSpPr/>
          <p:nvPr/>
        </p:nvCxnSpPr>
        <p:spPr>
          <a:xfrm flipH="1">
            <a:off x="4094274" y="1226255"/>
            <a:ext cx="1768529" cy="1763376"/>
          </a:xfrm>
          <a:prstGeom prst="line">
            <a:avLst/>
          </a:prstGeom>
          <a:ln w="38100">
            <a:solidFill>
              <a:srgbClr val="F4A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C50DCF-DCFE-6A43-B660-759246C97566}"/>
              </a:ext>
            </a:extLst>
          </p:cNvPr>
          <p:cNvCxnSpPr/>
          <p:nvPr/>
        </p:nvCxnSpPr>
        <p:spPr>
          <a:xfrm>
            <a:off x="4078156" y="2989631"/>
            <a:ext cx="1268895" cy="2005332"/>
          </a:xfrm>
          <a:prstGeom prst="line">
            <a:avLst/>
          </a:prstGeom>
          <a:ln w="38100">
            <a:solidFill>
              <a:srgbClr val="F4A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1EAC81-B308-C34F-B348-68CA162F21D2}"/>
              </a:ext>
            </a:extLst>
          </p:cNvPr>
          <p:cNvCxnSpPr/>
          <p:nvPr/>
        </p:nvCxnSpPr>
        <p:spPr>
          <a:xfrm flipV="1">
            <a:off x="5332584" y="3868370"/>
            <a:ext cx="3621905" cy="1126593"/>
          </a:xfrm>
          <a:prstGeom prst="line">
            <a:avLst/>
          </a:prstGeom>
          <a:ln w="38100">
            <a:solidFill>
              <a:srgbClr val="F4A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E347588-A223-3B47-B88E-EF74EC0F766F}"/>
              </a:ext>
            </a:extLst>
          </p:cNvPr>
          <p:cNvCxnSpPr/>
          <p:nvPr/>
        </p:nvCxnSpPr>
        <p:spPr>
          <a:xfrm flipH="1" flipV="1">
            <a:off x="4094274" y="2989631"/>
            <a:ext cx="4860215" cy="878739"/>
          </a:xfrm>
          <a:prstGeom prst="line">
            <a:avLst/>
          </a:prstGeom>
          <a:ln w="38100">
            <a:solidFill>
              <a:srgbClr val="F4A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87BCEC7-07A6-CC45-ABE4-337EB123C561}"/>
              </a:ext>
            </a:extLst>
          </p:cNvPr>
          <p:cNvCxnSpPr/>
          <p:nvPr/>
        </p:nvCxnSpPr>
        <p:spPr>
          <a:xfrm flipH="1" flipV="1">
            <a:off x="1707689" y="1198955"/>
            <a:ext cx="2386585" cy="1731709"/>
          </a:xfrm>
          <a:prstGeom prst="line">
            <a:avLst/>
          </a:prstGeom>
          <a:ln w="38100">
            <a:solidFill>
              <a:srgbClr val="F4A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9F334B1-94AB-E646-9925-71A3356FCA47}"/>
              </a:ext>
            </a:extLst>
          </p:cNvPr>
          <p:cNvCxnSpPr/>
          <p:nvPr/>
        </p:nvCxnSpPr>
        <p:spPr>
          <a:xfrm flipH="1">
            <a:off x="2088573" y="2989631"/>
            <a:ext cx="2005701" cy="3031904"/>
          </a:xfrm>
          <a:prstGeom prst="line">
            <a:avLst/>
          </a:prstGeom>
          <a:ln w="38100">
            <a:solidFill>
              <a:srgbClr val="F4A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000C2B9-EA9D-8945-BC53-F863F1EE921C}"/>
              </a:ext>
            </a:extLst>
          </p:cNvPr>
          <p:cNvCxnSpPr/>
          <p:nvPr/>
        </p:nvCxnSpPr>
        <p:spPr>
          <a:xfrm flipV="1">
            <a:off x="809674" y="1136436"/>
            <a:ext cx="898015" cy="2544488"/>
          </a:xfrm>
          <a:prstGeom prst="line">
            <a:avLst/>
          </a:prstGeom>
          <a:ln w="38100">
            <a:solidFill>
              <a:srgbClr val="F4A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3C188D0-3D3F-574E-9921-7C7D4438F517}"/>
              </a:ext>
            </a:extLst>
          </p:cNvPr>
          <p:cNvCxnSpPr/>
          <p:nvPr/>
        </p:nvCxnSpPr>
        <p:spPr>
          <a:xfrm>
            <a:off x="21893251" y="908707"/>
            <a:ext cx="2314788" cy="1528916"/>
          </a:xfrm>
          <a:prstGeom prst="line">
            <a:avLst/>
          </a:prstGeom>
          <a:ln w="38100">
            <a:solidFill>
              <a:srgbClr val="F4A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9C7F630-C510-F74C-93DB-7D470AF6D1F0}"/>
              </a:ext>
            </a:extLst>
          </p:cNvPr>
          <p:cNvCxnSpPr/>
          <p:nvPr/>
        </p:nvCxnSpPr>
        <p:spPr>
          <a:xfrm>
            <a:off x="24208039" y="2437623"/>
            <a:ext cx="131633" cy="2818061"/>
          </a:xfrm>
          <a:prstGeom prst="line">
            <a:avLst/>
          </a:prstGeom>
          <a:ln w="38100">
            <a:solidFill>
              <a:srgbClr val="F4A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0018F64-521A-5243-A0D3-44D3D1DA10A1}"/>
              </a:ext>
            </a:extLst>
          </p:cNvPr>
          <p:cNvCxnSpPr/>
          <p:nvPr/>
        </p:nvCxnSpPr>
        <p:spPr>
          <a:xfrm flipH="1">
            <a:off x="21971461" y="5255684"/>
            <a:ext cx="2368211" cy="836465"/>
          </a:xfrm>
          <a:prstGeom prst="line">
            <a:avLst/>
          </a:prstGeom>
          <a:ln w="38100">
            <a:solidFill>
              <a:srgbClr val="F4A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3AD3ED1-64BB-1A45-A31A-EF17C56087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74440" y="707185"/>
            <a:ext cx="983540" cy="983540"/>
          </a:xfrm>
          <a:custGeom>
            <a:avLst/>
            <a:gdLst>
              <a:gd name="connsiteX0" fmla="*/ 393736 w 1440000"/>
              <a:gd name="connsiteY0" fmla="*/ 0 h 1440000"/>
              <a:gd name="connsiteX1" fmla="*/ 1046266 w 1440000"/>
              <a:gd name="connsiteY1" fmla="*/ 0 h 1440000"/>
              <a:gd name="connsiteX2" fmla="*/ 1162816 w 1440000"/>
              <a:gd name="connsiteY2" fmla="*/ 63261 h 1440000"/>
              <a:gd name="connsiteX3" fmla="*/ 1376740 w 1440000"/>
              <a:gd name="connsiteY3" fmla="*/ 277185 h 1440000"/>
              <a:gd name="connsiteX4" fmla="*/ 1440000 w 1440000"/>
              <a:gd name="connsiteY4" fmla="*/ 393733 h 1440000"/>
              <a:gd name="connsiteX5" fmla="*/ 1440000 w 1440000"/>
              <a:gd name="connsiteY5" fmla="*/ 1046267 h 1440000"/>
              <a:gd name="connsiteX6" fmla="*/ 1376740 w 1440000"/>
              <a:gd name="connsiteY6" fmla="*/ 1162815 h 1440000"/>
              <a:gd name="connsiteX7" fmla="*/ 1162816 w 1440000"/>
              <a:gd name="connsiteY7" fmla="*/ 1376739 h 1440000"/>
              <a:gd name="connsiteX8" fmla="*/ 1046266 w 1440000"/>
              <a:gd name="connsiteY8" fmla="*/ 1440000 h 1440000"/>
              <a:gd name="connsiteX9" fmla="*/ 393736 w 1440000"/>
              <a:gd name="connsiteY9" fmla="*/ 1440000 h 1440000"/>
              <a:gd name="connsiteX10" fmla="*/ 277186 w 1440000"/>
              <a:gd name="connsiteY10" fmla="*/ 1376739 h 1440000"/>
              <a:gd name="connsiteX11" fmla="*/ 63262 w 1440000"/>
              <a:gd name="connsiteY11" fmla="*/ 1162815 h 1440000"/>
              <a:gd name="connsiteX12" fmla="*/ 0 w 1440000"/>
              <a:gd name="connsiteY12" fmla="*/ 1046263 h 1440000"/>
              <a:gd name="connsiteX13" fmla="*/ 0 w 1440000"/>
              <a:gd name="connsiteY13" fmla="*/ 393737 h 1440000"/>
              <a:gd name="connsiteX14" fmla="*/ 63262 w 1440000"/>
              <a:gd name="connsiteY14" fmla="*/ 277185 h 1440000"/>
              <a:gd name="connsiteX15" fmla="*/ 277186 w 1440000"/>
              <a:gd name="connsiteY15" fmla="*/ 63261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40000" h="1440000">
                <a:moveTo>
                  <a:pt x="393736" y="0"/>
                </a:moveTo>
                <a:lnTo>
                  <a:pt x="1046266" y="0"/>
                </a:lnTo>
                <a:lnTo>
                  <a:pt x="1162816" y="63261"/>
                </a:lnTo>
                <a:cubicBezTo>
                  <a:pt x="1247086" y="120192"/>
                  <a:pt x="1319809" y="192916"/>
                  <a:pt x="1376740" y="277185"/>
                </a:cubicBezTo>
                <a:lnTo>
                  <a:pt x="1440000" y="393733"/>
                </a:lnTo>
                <a:lnTo>
                  <a:pt x="1440000" y="1046267"/>
                </a:lnTo>
                <a:lnTo>
                  <a:pt x="1376740" y="1162815"/>
                </a:lnTo>
                <a:cubicBezTo>
                  <a:pt x="1319809" y="1247084"/>
                  <a:pt x="1247086" y="1319808"/>
                  <a:pt x="1162816" y="1376739"/>
                </a:cubicBezTo>
                <a:lnTo>
                  <a:pt x="1046266" y="1440000"/>
                </a:lnTo>
                <a:lnTo>
                  <a:pt x="393736" y="1440000"/>
                </a:lnTo>
                <a:lnTo>
                  <a:pt x="277186" y="1376739"/>
                </a:lnTo>
                <a:cubicBezTo>
                  <a:pt x="192917" y="1319808"/>
                  <a:pt x="120193" y="1247084"/>
                  <a:pt x="63262" y="1162815"/>
                </a:cubicBezTo>
                <a:lnTo>
                  <a:pt x="0" y="1046263"/>
                </a:lnTo>
                <a:lnTo>
                  <a:pt x="0" y="393737"/>
                </a:lnTo>
                <a:lnTo>
                  <a:pt x="63262" y="277185"/>
                </a:lnTo>
                <a:cubicBezTo>
                  <a:pt x="120193" y="192916"/>
                  <a:pt x="192917" y="120192"/>
                  <a:pt x="277186" y="63261"/>
                </a:cubicBez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C9633A0-9FA1-AE41-BB55-81957600FF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8122" y="118648"/>
            <a:ext cx="2319134" cy="2319134"/>
          </a:xfrm>
          <a:custGeom>
            <a:avLst/>
            <a:gdLst>
              <a:gd name="connsiteX0" fmla="*/ 720000 w 1440000"/>
              <a:gd name="connsiteY0" fmla="*/ 0 h 1440000"/>
              <a:gd name="connsiteX1" fmla="*/ 1440000 w 1440000"/>
              <a:gd name="connsiteY1" fmla="*/ 720000 h 1440000"/>
              <a:gd name="connsiteX2" fmla="*/ 720000 w 1440000"/>
              <a:gd name="connsiteY2" fmla="*/ 1440000 h 1440000"/>
              <a:gd name="connsiteX3" fmla="*/ 0 w 1440000"/>
              <a:gd name="connsiteY3" fmla="*/ 720000 h 1440000"/>
              <a:gd name="connsiteX4" fmla="*/ 720000 w 1440000"/>
              <a:gd name="connsiteY4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>
                <a:moveTo>
                  <a:pt x="720000" y="0"/>
                </a:moveTo>
                <a:cubicBezTo>
                  <a:pt x="1117645" y="0"/>
                  <a:pt x="1440000" y="322355"/>
                  <a:pt x="1440000" y="720000"/>
                </a:cubicBezTo>
                <a:cubicBezTo>
                  <a:pt x="1440000" y="1117645"/>
                  <a:pt x="1117645" y="1440000"/>
                  <a:pt x="720000" y="1440000"/>
                </a:cubicBezTo>
                <a:cubicBezTo>
                  <a:pt x="322355" y="1440000"/>
                  <a:pt x="0" y="1117645"/>
                  <a:pt x="0" y="720000"/>
                </a:cubicBezTo>
                <a:cubicBezTo>
                  <a:pt x="0" y="322355"/>
                  <a:pt x="322355" y="0"/>
                  <a:pt x="720000" y="0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3F0AE2-B1ED-164F-BB15-2C9B46AEA8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16098" y="1150392"/>
            <a:ext cx="4885350" cy="4885350"/>
          </a:xfrm>
          <a:custGeom>
            <a:avLst/>
            <a:gdLst>
              <a:gd name="connsiteX0" fmla="*/ 1835218 w 3670435"/>
              <a:gd name="connsiteY0" fmla="*/ 0 h 3670435"/>
              <a:gd name="connsiteX1" fmla="*/ 3660961 w 3670435"/>
              <a:gd name="connsiteY1" fmla="*/ 1647578 h 3670435"/>
              <a:gd name="connsiteX2" fmla="*/ 3670435 w 3670435"/>
              <a:gd name="connsiteY2" fmla="*/ 1835199 h 3670435"/>
              <a:gd name="connsiteX3" fmla="*/ 3670435 w 3670435"/>
              <a:gd name="connsiteY3" fmla="*/ 1835238 h 3670435"/>
              <a:gd name="connsiteX4" fmla="*/ 3660961 w 3670435"/>
              <a:gd name="connsiteY4" fmla="*/ 2022859 h 3670435"/>
              <a:gd name="connsiteX5" fmla="*/ 2022859 w 3670435"/>
              <a:gd name="connsiteY5" fmla="*/ 3660961 h 3670435"/>
              <a:gd name="connsiteX6" fmla="*/ 1835238 w 3670435"/>
              <a:gd name="connsiteY6" fmla="*/ 3670435 h 3670435"/>
              <a:gd name="connsiteX7" fmla="*/ 1835199 w 3670435"/>
              <a:gd name="connsiteY7" fmla="*/ 3670435 h 3670435"/>
              <a:gd name="connsiteX8" fmla="*/ 1647578 w 3670435"/>
              <a:gd name="connsiteY8" fmla="*/ 3660961 h 3670435"/>
              <a:gd name="connsiteX9" fmla="*/ 0 w 3670435"/>
              <a:gd name="connsiteY9" fmla="*/ 1835218 h 3670435"/>
              <a:gd name="connsiteX10" fmla="*/ 1835218 w 3670435"/>
              <a:gd name="connsiteY10" fmla="*/ 0 h 3670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70435" h="3670435">
                <a:moveTo>
                  <a:pt x="1835218" y="0"/>
                </a:moveTo>
                <a:cubicBezTo>
                  <a:pt x="2785433" y="0"/>
                  <a:pt x="3566979" y="722158"/>
                  <a:pt x="3660961" y="1647578"/>
                </a:cubicBezTo>
                <a:lnTo>
                  <a:pt x="3670435" y="1835199"/>
                </a:lnTo>
                <a:lnTo>
                  <a:pt x="3670435" y="1835238"/>
                </a:lnTo>
                <a:lnTo>
                  <a:pt x="3660961" y="2022859"/>
                </a:lnTo>
                <a:cubicBezTo>
                  <a:pt x="3573245" y="2886584"/>
                  <a:pt x="2886584" y="3573245"/>
                  <a:pt x="2022859" y="3660961"/>
                </a:cubicBezTo>
                <a:lnTo>
                  <a:pt x="1835238" y="3670435"/>
                </a:lnTo>
                <a:lnTo>
                  <a:pt x="1835199" y="3670435"/>
                </a:lnTo>
                <a:lnTo>
                  <a:pt x="1647578" y="3660961"/>
                </a:lnTo>
                <a:cubicBezTo>
                  <a:pt x="722158" y="3566980"/>
                  <a:pt x="0" y="2785434"/>
                  <a:pt x="0" y="1835218"/>
                </a:cubicBezTo>
                <a:cubicBezTo>
                  <a:pt x="0" y="821655"/>
                  <a:pt x="821655" y="0"/>
                  <a:pt x="1835218" y="0"/>
                </a:cubicBezTo>
                <a:close/>
              </a:path>
            </a:pathLst>
          </a:custGeom>
        </p:spPr>
      </p:pic>
      <p:sp>
        <p:nvSpPr>
          <p:cNvPr id="66" name="任意多边形: 形状 17">
            <a:extLst>
              <a:ext uri="{FF2B5EF4-FFF2-40B4-BE49-F238E27FC236}">
                <a16:creationId xmlns:a16="http://schemas.microsoft.com/office/drawing/2014/main" id="{657CFA48-3F5F-4C4A-A54C-AACC8D1AA328}"/>
              </a:ext>
            </a:extLst>
          </p:cNvPr>
          <p:cNvSpPr/>
          <p:nvPr/>
        </p:nvSpPr>
        <p:spPr>
          <a:xfrm>
            <a:off x="18390096" y="2335105"/>
            <a:ext cx="3739992" cy="2042346"/>
          </a:xfrm>
          <a:custGeom>
            <a:avLst/>
            <a:gdLst/>
            <a:ahLst/>
            <a:cxnLst/>
            <a:rect l="l" t="t" r="r" b="b"/>
            <a:pathLst>
              <a:path w="2190940" h="1196435">
                <a:moveTo>
                  <a:pt x="474535" y="0"/>
                </a:moveTo>
                <a:cubicBezTo>
                  <a:pt x="491363" y="0"/>
                  <a:pt x="506507" y="7573"/>
                  <a:pt x="519969" y="22717"/>
                </a:cubicBezTo>
                <a:cubicBezTo>
                  <a:pt x="580548" y="86662"/>
                  <a:pt x="643651" y="134620"/>
                  <a:pt x="709279" y="166593"/>
                </a:cubicBezTo>
                <a:cubicBezTo>
                  <a:pt x="909526" y="262509"/>
                  <a:pt x="1141745" y="437515"/>
                  <a:pt x="1405937" y="691610"/>
                </a:cubicBezTo>
                <a:cubicBezTo>
                  <a:pt x="1446323" y="730314"/>
                  <a:pt x="1513213" y="774065"/>
                  <a:pt x="1606605" y="822865"/>
                </a:cubicBezTo>
                <a:cubicBezTo>
                  <a:pt x="1699998" y="871665"/>
                  <a:pt x="1779087" y="904058"/>
                  <a:pt x="1843873" y="920044"/>
                </a:cubicBezTo>
                <a:cubicBezTo>
                  <a:pt x="1908659" y="936030"/>
                  <a:pt x="1982700" y="969685"/>
                  <a:pt x="2065996" y="1021009"/>
                </a:cubicBezTo>
                <a:cubicBezTo>
                  <a:pt x="2149292" y="1072333"/>
                  <a:pt x="2190940" y="1112298"/>
                  <a:pt x="2190940" y="1140905"/>
                </a:cubicBezTo>
                <a:cubicBezTo>
                  <a:pt x="2190940" y="1157732"/>
                  <a:pt x="2179161" y="1171194"/>
                  <a:pt x="2155602" y="1181291"/>
                </a:cubicBezTo>
                <a:cubicBezTo>
                  <a:pt x="2132044" y="1191387"/>
                  <a:pt x="2066836" y="1196435"/>
                  <a:pt x="1959982" y="1196435"/>
                </a:cubicBezTo>
                <a:cubicBezTo>
                  <a:pt x="1853129" y="1196435"/>
                  <a:pt x="1749218" y="1185918"/>
                  <a:pt x="1648253" y="1164884"/>
                </a:cubicBezTo>
                <a:cubicBezTo>
                  <a:pt x="1547288" y="1143849"/>
                  <a:pt x="1474509" y="1130808"/>
                  <a:pt x="1429917" y="1125760"/>
                </a:cubicBezTo>
                <a:cubicBezTo>
                  <a:pt x="1385323" y="1120712"/>
                  <a:pt x="1361344" y="1096312"/>
                  <a:pt x="1357979" y="1052560"/>
                </a:cubicBezTo>
                <a:cubicBezTo>
                  <a:pt x="1351248" y="953278"/>
                  <a:pt x="1330213" y="872085"/>
                  <a:pt x="1294875" y="808982"/>
                </a:cubicBezTo>
                <a:cubicBezTo>
                  <a:pt x="1259538" y="745879"/>
                  <a:pt x="1218731" y="708438"/>
                  <a:pt x="1172456" y="696659"/>
                </a:cubicBezTo>
                <a:cubicBezTo>
                  <a:pt x="1126180" y="684879"/>
                  <a:pt x="1090001" y="671417"/>
                  <a:pt x="1063918" y="656273"/>
                </a:cubicBezTo>
                <a:cubicBezTo>
                  <a:pt x="1037836" y="641128"/>
                  <a:pt x="987774" y="604108"/>
                  <a:pt x="913733" y="545211"/>
                </a:cubicBezTo>
                <a:cubicBezTo>
                  <a:pt x="898588" y="533432"/>
                  <a:pt x="881761" y="527542"/>
                  <a:pt x="863250" y="527542"/>
                </a:cubicBezTo>
                <a:cubicBezTo>
                  <a:pt x="844740" y="527542"/>
                  <a:pt x="826230" y="533011"/>
                  <a:pt x="807720" y="543949"/>
                </a:cubicBezTo>
                <a:cubicBezTo>
                  <a:pt x="789210" y="554887"/>
                  <a:pt x="707175" y="626825"/>
                  <a:pt x="561617" y="759762"/>
                </a:cubicBezTo>
                <a:cubicBezTo>
                  <a:pt x="416059" y="892699"/>
                  <a:pt x="315095" y="987774"/>
                  <a:pt x="258723" y="1044988"/>
                </a:cubicBezTo>
                <a:cubicBezTo>
                  <a:pt x="202350" y="1102201"/>
                  <a:pt x="159440" y="1141746"/>
                  <a:pt x="129992" y="1163622"/>
                </a:cubicBezTo>
                <a:cubicBezTo>
                  <a:pt x="100543" y="1185497"/>
                  <a:pt x="74882" y="1196435"/>
                  <a:pt x="53006" y="1196435"/>
                </a:cubicBezTo>
                <a:cubicBezTo>
                  <a:pt x="17669" y="1196435"/>
                  <a:pt x="0" y="1172035"/>
                  <a:pt x="0" y="1123236"/>
                </a:cubicBezTo>
                <a:cubicBezTo>
                  <a:pt x="0" y="1104726"/>
                  <a:pt x="2945" y="1082008"/>
                  <a:pt x="8834" y="1055085"/>
                </a:cubicBezTo>
                <a:cubicBezTo>
                  <a:pt x="14723" y="1028160"/>
                  <a:pt x="21455" y="1014698"/>
                  <a:pt x="29027" y="1014698"/>
                </a:cubicBezTo>
                <a:cubicBezTo>
                  <a:pt x="36599" y="1014698"/>
                  <a:pt x="42909" y="1016381"/>
                  <a:pt x="47958" y="1019747"/>
                </a:cubicBezTo>
                <a:cubicBezTo>
                  <a:pt x="53006" y="1023112"/>
                  <a:pt x="60579" y="1024795"/>
                  <a:pt x="70675" y="1024795"/>
                </a:cubicBezTo>
                <a:cubicBezTo>
                  <a:pt x="80771" y="1024795"/>
                  <a:pt x="97599" y="1015960"/>
                  <a:pt x="121157" y="998292"/>
                </a:cubicBezTo>
                <a:cubicBezTo>
                  <a:pt x="144716" y="980623"/>
                  <a:pt x="172481" y="952437"/>
                  <a:pt x="204453" y="913733"/>
                </a:cubicBezTo>
                <a:lnTo>
                  <a:pt x="388715" y="676466"/>
                </a:lnTo>
                <a:cubicBezTo>
                  <a:pt x="482949" y="556990"/>
                  <a:pt x="538059" y="488418"/>
                  <a:pt x="554045" y="470750"/>
                </a:cubicBezTo>
                <a:cubicBezTo>
                  <a:pt x="570031" y="453081"/>
                  <a:pt x="578024" y="432888"/>
                  <a:pt x="578024" y="410171"/>
                </a:cubicBezTo>
                <a:cubicBezTo>
                  <a:pt x="578024" y="387453"/>
                  <a:pt x="569189" y="370626"/>
                  <a:pt x="551521" y="359688"/>
                </a:cubicBezTo>
                <a:cubicBezTo>
                  <a:pt x="533852" y="348750"/>
                  <a:pt x="503142" y="338233"/>
                  <a:pt x="459391" y="328136"/>
                </a:cubicBezTo>
                <a:cubicBezTo>
                  <a:pt x="424053" y="321405"/>
                  <a:pt x="406383" y="275971"/>
                  <a:pt x="406383" y="191834"/>
                </a:cubicBezTo>
                <a:cubicBezTo>
                  <a:pt x="406383" y="63945"/>
                  <a:pt x="429101" y="0"/>
                  <a:pt x="474535" y="0"/>
                </a:cubicBezTo>
                <a:close/>
              </a:path>
            </a:pathLst>
          </a:custGeom>
          <a:solidFill>
            <a:srgbClr val="F4AA50"/>
          </a:solidFill>
          <a:ln>
            <a:solidFill>
              <a:srgbClr val="F4A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A474EA6-9A28-D541-9D82-30836B26FC0B}"/>
              </a:ext>
            </a:extLst>
          </p:cNvPr>
          <p:cNvGrpSpPr/>
          <p:nvPr/>
        </p:nvGrpSpPr>
        <p:grpSpPr>
          <a:xfrm>
            <a:off x="15438208" y="1638532"/>
            <a:ext cx="3314910" cy="3167342"/>
            <a:chOff x="15115932" y="2270244"/>
            <a:chExt cx="2324718" cy="2221230"/>
          </a:xfrm>
        </p:grpSpPr>
        <p:sp>
          <p:nvSpPr>
            <p:cNvPr id="63" name="任意多边形: 形状 20">
              <a:extLst>
                <a:ext uri="{FF2B5EF4-FFF2-40B4-BE49-F238E27FC236}">
                  <a16:creationId xmlns:a16="http://schemas.microsoft.com/office/drawing/2014/main" id="{FB30B2D3-0727-CF49-B716-8067CAC48D17}"/>
                </a:ext>
              </a:extLst>
            </p:cNvPr>
            <p:cNvSpPr/>
            <p:nvPr/>
          </p:nvSpPr>
          <p:spPr>
            <a:xfrm>
              <a:off x="15605612" y="2270244"/>
              <a:ext cx="1181290" cy="906161"/>
            </a:xfrm>
            <a:custGeom>
              <a:avLst/>
              <a:gdLst/>
              <a:ahLst/>
              <a:cxnLst/>
              <a:rect l="l" t="t" r="r" b="b"/>
              <a:pathLst>
                <a:path w="1181290" h="906161">
                  <a:moveTo>
                    <a:pt x="499777" y="0"/>
                  </a:moveTo>
                  <a:cubicBezTo>
                    <a:pt x="530066" y="0"/>
                    <a:pt x="563721" y="5048"/>
                    <a:pt x="600741" y="15145"/>
                  </a:cubicBezTo>
                  <a:cubicBezTo>
                    <a:pt x="637762" y="25241"/>
                    <a:pt x="662161" y="34496"/>
                    <a:pt x="673941" y="42910"/>
                  </a:cubicBezTo>
                  <a:cubicBezTo>
                    <a:pt x="685720" y="51324"/>
                    <a:pt x="691610" y="61000"/>
                    <a:pt x="691610" y="71938"/>
                  </a:cubicBezTo>
                  <a:cubicBezTo>
                    <a:pt x="691610" y="82875"/>
                    <a:pt x="683617" y="96758"/>
                    <a:pt x="667631" y="113586"/>
                  </a:cubicBezTo>
                  <a:cubicBezTo>
                    <a:pt x="651645" y="130413"/>
                    <a:pt x="639444" y="172061"/>
                    <a:pt x="631031" y="238530"/>
                  </a:cubicBezTo>
                  <a:cubicBezTo>
                    <a:pt x="622617" y="304998"/>
                    <a:pt x="618410" y="423212"/>
                    <a:pt x="618410" y="593170"/>
                  </a:cubicBezTo>
                  <a:cubicBezTo>
                    <a:pt x="618410" y="618411"/>
                    <a:pt x="629348" y="628507"/>
                    <a:pt x="651224" y="623459"/>
                  </a:cubicBezTo>
                  <a:cubicBezTo>
                    <a:pt x="693293" y="615045"/>
                    <a:pt x="736203" y="610838"/>
                    <a:pt x="779954" y="610838"/>
                  </a:cubicBezTo>
                  <a:cubicBezTo>
                    <a:pt x="823706" y="610838"/>
                    <a:pt x="854416" y="603687"/>
                    <a:pt x="872085" y="589383"/>
                  </a:cubicBezTo>
                  <a:cubicBezTo>
                    <a:pt x="889754" y="575080"/>
                    <a:pt x="899850" y="555728"/>
                    <a:pt x="902374" y="531328"/>
                  </a:cubicBezTo>
                  <a:cubicBezTo>
                    <a:pt x="904898" y="506928"/>
                    <a:pt x="911209" y="479163"/>
                    <a:pt x="921305" y="448032"/>
                  </a:cubicBezTo>
                  <a:cubicBezTo>
                    <a:pt x="931402" y="416901"/>
                    <a:pt x="938133" y="383667"/>
                    <a:pt x="941498" y="348329"/>
                  </a:cubicBezTo>
                  <a:cubicBezTo>
                    <a:pt x="946546" y="302895"/>
                    <a:pt x="968422" y="280178"/>
                    <a:pt x="1007125" y="280178"/>
                  </a:cubicBezTo>
                  <a:cubicBezTo>
                    <a:pt x="1022270" y="280178"/>
                    <a:pt x="1042884" y="287750"/>
                    <a:pt x="1068967" y="302895"/>
                  </a:cubicBezTo>
                  <a:cubicBezTo>
                    <a:pt x="1095049" y="318040"/>
                    <a:pt x="1120290" y="328978"/>
                    <a:pt x="1144690" y="335709"/>
                  </a:cubicBezTo>
                  <a:cubicBezTo>
                    <a:pt x="1169090" y="342440"/>
                    <a:pt x="1181290" y="356743"/>
                    <a:pt x="1181290" y="378619"/>
                  </a:cubicBezTo>
                  <a:cubicBezTo>
                    <a:pt x="1181290" y="397129"/>
                    <a:pt x="1173718" y="413115"/>
                    <a:pt x="1158573" y="426577"/>
                  </a:cubicBezTo>
                  <a:cubicBezTo>
                    <a:pt x="1104725" y="473694"/>
                    <a:pt x="1060132" y="581390"/>
                    <a:pt x="1024795" y="749665"/>
                  </a:cubicBezTo>
                  <a:cubicBezTo>
                    <a:pt x="1018063" y="781638"/>
                    <a:pt x="1005864" y="797624"/>
                    <a:pt x="988194" y="797624"/>
                  </a:cubicBezTo>
                  <a:cubicBezTo>
                    <a:pt x="970526" y="797624"/>
                    <a:pt x="953698" y="792155"/>
                    <a:pt x="937712" y="781217"/>
                  </a:cubicBezTo>
                  <a:cubicBezTo>
                    <a:pt x="921726" y="770279"/>
                    <a:pt x="886388" y="764810"/>
                    <a:pt x="831699" y="764810"/>
                  </a:cubicBezTo>
                  <a:cubicBezTo>
                    <a:pt x="777009" y="764810"/>
                    <a:pt x="717272" y="772803"/>
                    <a:pt x="652486" y="788789"/>
                  </a:cubicBezTo>
                  <a:cubicBezTo>
                    <a:pt x="587700" y="804775"/>
                    <a:pt x="528383" y="814872"/>
                    <a:pt x="474535" y="819079"/>
                  </a:cubicBezTo>
                  <a:cubicBezTo>
                    <a:pt x="420687" y="823285"/>
                    <a:pt x="372729" y="832120"/>
                    <a:pt x="330660" y="845582"/>
                  </a:cubicBezTo>
                  <a:cubicBezTo>
                    <a:pt x="288591" y="859044"/>
                    <a:pt x="259144" y="872506"/>
                    <a:pt x="242316" y="885968"/>
                  </a:cubicBezTo>
                  <a:cubicBezTo>
                    <a:pt x="225488" y="899430"/>
                    <a:pt x="208661" y="906161"/>
                    <a:pt x="191833" y="906161"/>
                  </a:cubicBezTo>
                  <a:cubicBezTo>
                    <a:pt x="175006" y="906161"/>
                    <a:pt x="161544" y="896906"/>
                    <a:pt x="151447" y="878396"/>
                  </a:cubicBezTo>
                  <a:cubicBezTo>
                    <a:pt x="119475" y="827913"/>
                    <a:pt x="84979" y="785844"/>
                    <a:pt x="47958" y="752189"/>
                  </a:cubicBezTo>
                  <a:cubicBezTo>
                    <a:pt x="34496" y="738727"/>
                    <a:pt x="23138" y="710962"/>
                    <a:pt x="13882" y="668893"/>
                  </a:cubicBezTo>
                  <a:cubicBezTo>
                    <a:pt x="4627" y="626824"/>
                    <a:pt x="0" y="579708"/>
                    <a:pt x="0" y="527542"/>
                  </a:cubicBezTo>
                  <a:cubicBezTo>
                    <a:pt x="0" y="475377"/>
                    <a:pt x="10096" y="440460"/>
                    <a:pt x="30289" y="422791"/>
                  </a:cubicBezTo>
                  <a:cubicBezTo>
                    <a:pt x="50482" y="405122"/>
                    <a:pt x="79931" y="396288"/>
                    <a:pt x="118634" y="396288"/>
                  </a:cubicBezTo>
                  <a:cubicBezTo>
                    <a:pt x="157336" y="396288"/>
                    <a:pt x="184682" y="401757"/>
                    <a:pt x="200668" y="412694"/>
                  </a:cubicBezTo>
                  <a:cubicBezTo>
                    <a:pt x="216654" y="423632"/>
                    <a:pt x="224647" y="436674"/>
                    <a:pt x="224647" y="451818"/>
                  </a:cubicBezTo>
                  <a:cubicBezTo>
                    <a:pt x="224647" y="466963"/>
                    <a:pt x="217496" y="480425"/>
                    <a:pt x="203192" y="492204"/>
                  </a:cubicBezTo>
                  <a:cubicBezTo>
                    <a:pt x="188888" y="503984"/>
                    <a:pt x="176267" y="525018"/>
                    <a:pt x="165330" y="555308"/>
                  </a:cubicBezTo>
                  <a:cubicBezTo>
                    <a:pt x="154392" y="585597"/>
                    <a:pt x="148923" y="614204"/>
                    <a:pt x="148923" y="641128"/>
                  </a:cubicBezTo>
                  <a:cubicBezTo>
                    <a:pt x="148923" y="668052"/>
                    <a:pt x="157336" y="686983"/>
                    <a:pt x="174164" y="697921"/>
                  </a:cubicBezTo>
                  <a:cubicBezTo>
                    <a:pt x="190992" y="708859"/>
                    <a:pt x="204875" y="714327"/>
                    <a:pt x="215813" y="714327"/>
                  </a:cubicBezTo>
                  <a:cubicBezTo>
                    <a:pt x="226750" y="714327"/>
                    <a:pt x="236426" y="712645"/>
                    <a:pt x="244840" y="709279"/>
                  </a:cubicBezTo>
                  <a:cubicBezTo>
                    <a:pt x="290274" y="695817"/>
                    <a:pt x="344963" y="682355"/>
                    <a:pt x="408908" y="668893"/>
                  </a:cubicBezTo>
                  <a:cubicBezTo>
                    <a:pt x="427418" y="665528"/>
                    <a:pt x="438356" y="659217"/>
                    <a:pt x="441721" y="649962"/>
                  </a:cubicBezTo>
                  <a:cubicBezTo>
                    <a:pt x="445087" y="640707"/>
                    <a:pt x="449294" y="594432"/>
                    <a:pt x="454342" y="511135"/>
                  </a:cubicBezTo>
                  <a:cubicBezTo>
                    <a:pt x="459391" y="427839"/>
                    <a:pt x="461914" y="358005"/>
                    <a:pt x="461914" y="301633"/>
                  </a:cubicBezTo>
                  <a:cubicBezTo>
                    <a:pt x="461914" y="245261"/>
                    <a:pt x="460652" y="195199"/>
                    <a:pt x="458129" y="151448"/>
                  </a:cubicBezTo>
                  <a:cubicBezTo>
                    <a:pt x="455604" y="107696"/>
                    <a:pt x="454342" y="84137"/>
                    <a:pt x="454342" y="80772"/>
                  </a:cubicBezTo>
                  <a:cubicBezTo>
                    <a:pt x="454342" y="26924"/>
                    <a:pt x="469487" y="0"/>
                    <a:pt x="499777" y="0"/>
                  </a:cubicBezTo>
                  <a:close/>
                </a:path>
              </a:pathLst>
            </a:custGeom>
            <a:solidFill>
              <a:srgbClr val="F4AA50"/>
            </a:solidFill>
            <a:ln>
              <a:solidFill>
                <a:srgbClr val="F4A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: 形状 14">
              <a:extLst>
                <a:ext uri="{FF2B5EF4-FFF2-40B4-BE49-F238E27FC236}">
                  <a16:creationId xmlns:a16="http://schemas.microsoft.com/office/drawing/2014/main" id="{73468C3D-06BF-E642-9BA8-7FD001ED01B9}"/>
                </a:ext>
              </a:extLst>
            </p:cNvPr>
            <p:cNvSpPr/>
            <p:nvPr/>
          </p:nvSpPr>
          <p:spPr>
            <a:xfrm>
              <a:off x="15115932" y="3095633"/>
              <a:ext cx="2324718" cy="1395841"/>
            </a:xfrm>
            <a:custGeom>
              <a:avLst/>
              <a:gdLst/>
              <a:ahLst/>
              <a:cxnLst/>
              <a:rect l="l" t="t" r="r" b="b"/>
              <a:pathLst>
                <a:path w="2324718" h="1395841">
                  <a:moveTo>
                    <a:pt x="1258276" y="0"/>
                  </a:moveTo>
                  <a:cubicBezTo>
                    <a:pt x="1277627" y="0"/>
                    <a:pt x="1310020" y="10097"/>
                    <a:pt x="1355455" y="30290"/>
                  </a:cubicBezTo>
                  <a:cubicBezTo>
                    <a:pt x="1400889" y="50482"/>
                    <a:pt x="1423606" y="67731"/>
                    <a:pt x="1423606" y="82034"/>
                  </a:cubicBezTo>
                  <a:cubicBezTo>
                    <a:pt x="1423606" y="96337"/>
                    <a:pt x="1415192" y="113586"/>
                    <a:pt x="1398365" y="133779"/>
                  </a:cubicBezTo>
                  <a:cubicBezTo>
                    <a:pt x="1334420" y="207820"/>
                    <a:pt x="1302448" y="252412"/>
                    <a:pt x="1302448" y="267557"/>
                  </a:cubicBezTo>
                  <a:cubicBezTo>
                    <a:pt x="1302448" y="272605"/>
                    <a:pt x="1304131" y="275129"/>
                    <a:pt x="1307496" y="275129"/>
                  </a:cubicBezTo>
                  <a:cubicBezTo>
                    <a:pt x="1310861" y="275129"/>
                    <a:pt x="1352089" y="262088"/>
                    <a:pt x="1431178" y="236006"/>
                  </a:cubicBezTo>
                  <a:cubicBezTo>
                    <a:pt x="1510267" y="209923"/>
                    <a:pt x="1562433" y="191833"/>
                    <a:pt x="1587674" y="181737"/>
                  </a:cubicBezTo>
                  <a:cubicBezTo>
                    <a:pt x="1612915" y="171640"/>
                    <a:pt x="1633949" y="166592"/>
                    <a:pt x="1650777" y="166592"/>
                  </a:cubicBezTo>
                  <a:cubicBezTo>
                    <a:pt x="1667605" y="166592"/>
                    <a:pt x="1692004" y="173323"/>
                    <a:pt x="1723977" y="186785"/>
                  </a:cubicBezTo>
                  <a:cubicBezTo>
                    <a:pt x="1755949" y="200247"/>
                    <a:pt x="1792549" y="219599"/>
                    <a:pt x="1833776" y="244840"/>
                  </a:cubicBezTo>
                  <a:cubicBezTo>
                    <a:pt x="1875003" y="270081"/>
                    <a:pt x="1898562" y="286067"/>
                    <a:pt x="1904452" y="292798"/>
                  </a:cubicBezTo>
                  <a:cubicBezTo>
                    <a:pt x="1910341" y="299529"/>
                    <a:pt x="1913286" y="307102"/>
                    <a:pt x="1913286" y="315516"/>
                  </a:cubicBezTo>
                  <a:cubicBezTo>
                    <a:pt x="1913286" y="345805"/>
                    <a:pt x="1865748" y="397129"/>
                    <a:pt x="1770673" y="469487"/>
                  </a:cubicBezTo>
                  <a:cubicBezTo>
                    <a:pt x="1675597" y="541845"/>
                    <a:pt x="1565798" y="597376"/>
                    <a:pt x="1441275" y="636079"/>
                  </a:cubicBezTo>
                  <a:cubicBezTo>
                    <a:pt x="1422765" y="642810"/>
                    <a:pt x="1411406" y="653748"/>
                    <a:pt x="1407199" y="668893"/>
                  </a:cubicBezTo>
                  <a:cubicBezTo>
                    <a:pt x="1402992" y="684038"/>
                    <a:pt x="1396682" y="702127"/>
                    <a:pt x="1388268" y="723162"/>
                  </a:cubicBezTo>
                  <a:cubicBezTo>
                    <a:pt x="1379855" y="744196"/>
                    <a:pt x="1375648" y="756396"/>
                    <a:pt x="1375648" y="759762"/>
                  </a:cubicBezTo>
                  <a:cubicBezTo>
                    <a:pt x="1375648" y="769858"/>
                    <a:pt x="1408882" y="808141"/>
                    <a:pt x="1475350" y="874609"/>
                  </a:cubicBezTo>
                  <a:cubicBezTo>
                    <a:pt x="1541819" y="941078"/>
                    <a:pt x="1598612" y="992402"/>
                    <a:pt x="1645729" y="1028581"/>
                  </a:cubicBezTo>
                  <a:cubicBezTo>
                    <a:pt x="1692846" y="1064760"/>
                    <a:pt x="1767728" y="1095049"/>
                    <a:pt x="1870376" y="1119449"/>
                  </a:cubicBezTo>
                  <a:cubicBezTo>
                    <a:pt x="1973024" y="1143849"/>
                    <a:pt x="2064312" y="1170773"/>
                    <a:pt x="2144244" y="1200221"/>
                  </a:cubicBezTo>
                  <a:cubicBezTo>
                    <a:pt x="2224174" y="1229670"/>
                    <a:pt x="2274236" y="1250283"/>
                    <a:pt x="2294429" y="1262062"/>
                  </a:cubicBezTo>
                  <a:cubicBezTo>
                    <a:pt x="2314622" y="1273842"/>
                    <a:pt x="2324718" y="1285621"/>
                    <a:pt x="2324718" y="1297400"/>
                  </a:cubicBezTo>
                  <a:cubicBezTo>
                    <a:pt x="2324718" y="1329372"/>
                    <a:pt x="2271712" y="1345358"/>
                    <a:pt x="2165699" y="1345358"/>
                  </a:cubicBezTo>
                  <a:cubicBezTo>
                    <a:pt x="2106802" y="1345358"/>
                    <a:pt x="2029396" y="1342414"/>
                    <a:pt x="1933479" y="1336524"/>
                  </a:cubicBezTo>
                  <a:cubicBezTo>
                    <a:pt x="1837562" y="1330634"/>
                    <a:pt x="1767308" y="1327690"/>
                    <a:pt x="1722715" y="1327690"/>
                  </a:cubicBezTo>
                  <a:cubicBezTo>
                    <a:pt x="1678122" y="1327690"/>
                    <a:pt x="1652039" y="1324324"/>
                    <a:pt x="1644467" y="1317593"/>
                  </a:cubicBezTo>
                  <a:cubicBezTo>
                    <a:pt x="1636894" y="1310862"/>
                    <a:pt x="1631426" y="1294876"/>
                    <a:pt x="1628060" y="1269635"/>
                  </a:cubicBezTo>
                  <a:cubicBezTo>
                    <a:pt x="1621329" y="1193911"/>
                    <a:pt x="1590198" y="1139222"/>
                    <a:pt x="1534667" y="1105567"/>
                  </a:cubicBezTo>
                  <a:cubicBezTo>
                    <a:pt x="1479137" y="1071912"/>
                    <a:pt x="1433702" y="1042043"/>
                    <a:pt x="1398365" y="1015960"/>
                  </a:cubicBezTo>
                  <a:cubicBezTo>
                    <a:pt x="1363027" y="989878"/>
                    <a:pt x="1331475" y="976836"/>
                    <a:pt x="1303710" y="976836"/>
                  </a:cubicBezTo>
                  <a:cubicBezTo>
                    <a:pt x="1275944" y="976836"/>
                    <a:pt x="1258276" y="979781"/>
                    <a:pt x="1250703" y="985671"/>
                  </a:cubicBezTo>
                  <a:cubicBezTo>
                    <a:pt x="1243131" y="991560"/>
                    <a:pt x="1219573" y="1018484"/>
                    <a:pt x="1180028" y="1066443"/>
                  </a:cubicBezTo>
                  <a:cubicBezTo>
                    <a:pt x="1140483" y="1114401"/>
                    <a:pt x="1091683" y="1168249"/>
                    <a:pt x="1033628" y="1227987"/>
                  </a:cubicBezTo>
                  <a:cubicBezTo>
                    <a:pt x="975574" y="1287724"/>
                    <a:pt x="940657" y="1324324"/>
                    <a:pt x="928877" y="1337786"/>
                  </a:cubicBezTo>
                  <a:cubicBezTo>
                    <a:pt x="895223" y="1376489"/>
                    <a:pt x="863250" y="1395841"/>
                    <a:pt x="832961" y="1395841"/>
                  </a:cubicBezTo>
                  <a:cubicBezTo>
                    <a:pt x="822864" y="1395841"/>
                    <a:pt x="806878" y="1391213"/>
                    <a:pt x="785002" y="1381958"/>
                  </a:cubicBezTo>
                  <a:cubicBezTo>
                    <a:pt x="763126" y="1372703"/>
                    <a:pt x="745037" y="1368076"/>
                    <a:pt x="730733" y="1368076"/>
                  </a:cubicBezTo>
                  <a:cubicBezTo>
                    <a:pt x="716430" y="1368076"/>
                    <a:pt x="702547" y="1362186"/>
                    <a:pt x="689085" y="1350407"/>
                  </a:cubicBezTo>
                  <a:cubicBezTo>
                    <a:pt x="675624" y="1338627"/>
                    <a:pt x="668892" y="1329372"/>
                    <a:pt x="668892" y="1322642"/>
                  </a:cubicBezTo>
                  <a:cubicBezTo>
                    <a:pt x="668892" y="1309179"/>
                    <a:pt x="684037" y="1300766"/>
                    <a:pt x="714327" y="1297400"/>
                  </a:cubicBezTo>
                  <a:cubicBezTo>
                    <a:pt x="763126" y="1292352"/>
                    <a:pt x="831699" y="1252387"/>
                    <a:pt x="920043" y="1177504"/>
                  </a:cubicBezTo>
                  <a:cubicBezTo>
                    <a:pt x="1008387" y="1102622"/>
                    <a:pt x="1074015" y="1023533"/>
                    <a:pt x="1116925" y="940237"/>
                  </a:cubicBezTo>
                  <a:cubicBezTo>
                    <a:pt x="1159835" y="856940"/>
                    <a:pt x="1183814" y="795520"/>
                    <a:pt x="1188862" y="755975"/>
                  </a:cubicBezTo>
                  <a:cubicBezTo>
                    <a:pt x="1193910" y="716431"/>
                    <a:pt x="1201904" y="670576"/>
                    <a:pt x="1212841" y="618411"/>
                  </a:cubicBezTo>
                  <a:cubicBezTo>
                    <a:pt x="1223779" y="566245"/>
                    <a:pt x="1230510" y="536376"/>
                    <a:pt x="1233035" y="528804"/>
                  </a:cubicBezTo>
                  <a:cubicBezTo>
                    <a:pt x="1235558" y="521232"/>
                    <a:pt x="1240186" y="514921"/>
                    <a:pt x="1246917" y="509873"/>
                  </a:cubicBezTo>
                  <a:cubicBezTo>
                    <a:pt x="1253649" y="504825"/>
                    <a:pt x="1262483" y="502301"/>
                    <a:pt x="1273421" y="502301"/>
                  </a:cubicBezTo>
                  <a:cubicBezTo>
                    <a:pt x="1284358" y="502301"/>
                    <a:pt x="1296559" y="506508"/>
                    <a:pt x="1310020" y="514921"/>
                  </a:cubicBezTo>
                  <a:cubicBezTo>
                    <a:pt x="1370599" y="546894"/>
                    <a:pt x="1408461" y="562880"/>
                    <a:pt x="1423606" y="562880"/>
                  </a:cubicBezTo>
                  <a:cubicBezTo>
                    <a:pt x="1448847" y="562880"/>
                    <a:pt x="1490916" y="532170"/>
                    <a:pt x="1549812" y="470749"/>
                  </a:cubicBezTo>
                  <a:cubicBezTo>
                    <a:pt x="1608708" y="409329"/>
                    <a:pt x="1638157" y="365157"/>
                    <a:pt x="1638157" y="338233"/>
                  </a:cubicBezTo>
                  <a:cubicBezTo>
                    <a:pt x="1638157" y="321405"/>
                    <a:pt x="1627219" y="312991"/>
                    <a:pt x="1605343" y="312991"/>
                  </a:cubicBezTo>
                  <a:cubicBezTo>
                    <a:pt x="1590198" y="312991"/>
                    <a:pt x="1549391" y="323088"/>
                    <a:pt x="1482923" y="343281"/>
                  </a:cubicBezTo>
                  <a:cubicBezTo>
                    <a:pt x="1416454" y="363474"/>
                    <a:pt x="1370599" y="373570"/>
                    <a:pt x="1345358" y="373570"/>
                  </a:cubicBezTo>
                  <a:cubicBezTo>
                    <a:pt x="1320117" y="373570"/>
                    <a:pt x="1298662" y="376515"/>
                    <a:pt x="1280993" y="382405"/>
                  </a:cubicBezTo>
                  <a:cubicBezTo>
                    <a:pt x="1263324" y="388295"/>
                    <a:pt x="1249862" y="393343"/>
                    <a:pt x="1240607" y="397550"/>
                  </a:cubicBezTo>
                  <a:cubicBezTo>
                    <a:pt x="1231352" y="401757"/>
                    <a:pt x="1221676" y="413956"/>
                    <a:pt x="1211580" y="434149"/>
                  </a:cubicBezTo>
                  <a:cubicBezTo>
                    <a:pt x="1169511" y="516604"/>
                    <a:pt x="1128704" y="578866"/>
                    <a:pt x="1089159" y="620935"/>
                  </a:cubicBezTo>
                  <a:cubicBezTo>
                    <a:pt x="1049615" y="663003"/>
                    <a:pt x="1018063" y="684038"/>
                    <a:pt x="994505" y="684038"/>
                  </a:cubicBezTo>
                  <a:cubicBezTo>
                    <a:pt x="986091" y="684038"/>
                    <a:pt x="977677" y="680672"/>
                    <a:pt x="969264" y="673941"/>
                  </a:cubicBezTo>
                  <a:cubicBezTo>
                    <a:pt x="960850" y="667210"/>
                    <a:pt x="956643" y="658797"/>
                    <a:pt x="956643" y="648700"/>
                  </a:cubicBezTo>
                  <a:cubicBezTo>
                    <a:pt x="956643" y="638604"/>
                    <a:pt x="969685" y="614204"/>
                    <a:pt x="995767" y="575500"/>
                  </a:cubicBezTo>
                  <a:cubicBezTo>
                    <a:pt x="1021849" y="536797"/>
                    <a:pt x="1034890" y="513659"/>
                    <a:pt x="1034890" y="506087"/>
                  </a:cubicBezTo>
                  <a:cubicBezTo>
                    <a:pt x="1034890" y="498515"/>
                    <a:pt x="1025215" y="494728"/>
                    <a:pt x="1005863" y="494728"/>
                  </a:cubicBezTo>
                  <a:cubicBezTo>
                    <a:pt x="986511" y="494728"/>
                    <a:pt x="964636" y="495991"/>
                    <a:pt x="940236" y="498515"/>
                  </a:cubicBezTo>
                  <a:cubicBezTo>
                    <a:pt x="915836" y="501039"/>
                    <a:pt x="901533" y="503563"/>
                    <a:pt x="897326" y="506087"/>
                  </a:cubicBezTo>
                  <a:cubicBezTo>
                    <a:pt x="893119" y="508611"/>
                    <a:pt x="890174" y="515763"/>
                    <a:pt x="888491" y="527542"/>
                  </a:cubicBezTo>
                  <a:lnTo>
                    <a:pt x="843057" y="1007126"/>
                  </a:lnTo>
                  <a:cubicBezTo>
                    <a:pt x="836326" y="1081167"/>
                    <a:pt x="832120" y="1120711"/>
                    <a:pt x="830437" y="1125760"/>
                  </a:cubicBezTo>
                  <a:cubicBezTo>
                    <a:pt x="828754" y="1130808"/>
                    <a:pt x="825388" y="1135435"/>
                    <a:pt x="820340" y="1139642"/>
                  </a:cubicBezTo>
                  <a:cubicBezTo>
                    <a:pt x="815292" y="1143849"/>
                    <a:pt x="809402" y="1145953"/>
                    <a:pt x="802671" y="1145953"/>
                  </a:cubicBezTo>
                  <a:cubicBezTo>
                    <a:pt x="795940" y="1145953"/>
                    <a:pt x="784161" y="1140063"/>
                    <a:pt x="767334" y="1128284"/>
                  </a:cubicBezTo>
                  <a:cubicBezTo>
                    <a:pt x="750505" y="1116504"/>
                    <a:pt x="737885" y="1109774"/>
                    <a:pt x="729471" y="1108091"/>
                  </a:cubicBezTo>
                  <a:cubicBezTo>
                    <a:pt x="721058" y="1106408"/>
                    <a:pt x="713906" y="1104725"/>
                    <a:pt x="708016" y="1103042"/>
                  </a:cubicBezTo>
                  <a:cubicBezTo>
                    <a:pt x="702127" y="1101360"/>
                    <a:pt x="697079" y="1100518"/>
                    <a:pt x="692872" y="1100518"/>
                  </a:cubicBezTo>
                  <a:cubicBezTo>
                    <a:pt x="688664" y="1100518"/>
                    <a:pt x="681513" y="1103042"/>
                    <a:pt x="671417" y="1108091"/>
                  </a:cubicBezTo>
                  <a:cubicBezTo>
                    <a:pt x="661320" y="1113139"/>
                    <a:pt x="645334" y="1115663"/>
                    <a:pt x="623458" y="1115663"/>
                  </a:cubicBezTo>
                  <a:cubicBezTo>
                    <a:pt x="589804" y="1115663"/>
                    <a:pt x="561196" y="1124077"/>
                    <a:pt x="537638" y="1140904"/>
                  </a:cubicBezTo>
                  <a:cubicBezTo>
                    <a:pt x="527542" y="1149318"/>
                    <a:pt x="517445" y="1155208"/>
                    <a:pt x="507349" y="1158573"/>
                  </a:cubicBezTo>
                  <a:cubicBezTo>
                    <a:pt x="497252" y="1161939"/>
                    <a:pt x="488838" y="1167828"/>
                    <a:pt x="482107" y="1176242"/>
                  </a:cubicBezTo>
                  <a:cubicBezTo>
                    <a:pt x="468645" y="1204849"/>
                    <a:pt x="456866" y="1219152"/>
                    <a:pt x="446769" y="1219152"/>
                  </a:cubicBezTo>
                  <a:cubicBezTo>
                    <a:pt x="436673" y="1219152"/>
                    <a:pt x="423631" y="1212001"/>
                    <a:pt x="407646" y="1197697"/>
                  </a:cubicBezTo>
                  <a:cubicBezTo>
                    <a:pt x="391660" y="1183394"/>
                    <a:pt x="383666" y="1156049"/>
                    <a:pt x="383666" y="1115663"/>
                  </a:cubicBezTo>
                  <a:cubicBezTo>
                    <a:pt x="383666" y="1075277"/>
                    <a:pt x="380301" y="1028581"/>
                    <a:pt x="373570" y="975574"/>
                  </a:cubicBezTo>
                  <a:cubicBezTo>
                    <a:pt x="366839" y="922568"/>
                    <a:pt x="360108" y="862409"/>
                    <a:pt x="353377" y="795099"/>
                  </a:cubicBezTo>
                  <a:cubicBezTo>
                    <a:pt x="346646" y="727789"/>
                    <a:pt x="342859" y="689927"/>
                    <a:pt x="342018" y="681514"/>
                  </a:cubicBezTo>
                  <a:cubicBezTo>
                    <a:pt x="341177" y="673100"/>
                    <a:pt x="337391" y="668893"/>
                    <a:pt x="330660" y="668893"/>
                  </a:cubicBezTo>
                  <a:cubicBezTo>
                    <a:pt x="323929" y="668893"/>
                    <a:pt x="293219" y="681093"/>
                    <a:pt x="238529" y="705493"/>
                  </a:cubicBezTo>
                  <a:cubicBezTo>
                    <a:pt x="183839" y="729893"/>
                    <a:pt x="150185" y="747982"/>
                    <a:pt x="137564" y="759762"/>
                  </a:cubicBezTo>
                  <a:cubicBezTo>
                    <a:pt x="124944" y="771541"/>
                    <a:pt x="111482" y="777430"/>
                    <a:pt x="97178" y="777430"/>
                  </a:cubicBezTo>
                  <a:cubicBezTo>
                    <a:pt x="82875" y="777430"/>
                    <a:pt x="71096" y="773644"/>
                    <a:pt x="61841" y="766072"/>
                  </a:cubicBezTo>
                  <a:cubicBezTo>
                    <a:pt x="52585" y="758499"/>
                    <a:pt x="39965" y="735362"/>
                    <a:pt x="23978" y="696658"/>
                  </a:cubicBezTo>
                  <a:cubicBezTo>
                    <a:pt x="7993" y="657955"/>
                    <a:pt x="0" y="631031"/>
                    <a:pt x="0" y="615886"/>
                  </a:cubicBezTo>
                  <a:cubicBezTo>
                    <a:pt x="0" y="592328"/>
                    <a:pt x="19351" y="577604"/>
                    <a:pt x="58054" y="571714"/>
                  </a:cubicBezTo>
                  <a:cubicBezTo>
                    <a:pt x="96758" y="565825"/>
                    <a:pt x="148923" y="555307"/>
                    <a:pt x="214550" y="540163"/>
                  </a:cubicBezTo>
                  <a:cubicBezTo>
                    <a:pt x="280177" y="525018"/>
                    <a:pt x="315094" y="515342"/>
                    <a:pt x="319301" y="511135"/>
                  </a:cubicBezTo>
                  <a:cubicBezTo>
                    <a:pt x="323508" y="506928"/>
                    <a:pt x="325612" y="495570"/>
                    <a:pt x="325612" y="477060"/>
                  </a:cubicBezTo>
                  <a:cubicBezTo>
                    <a:pt x="325612" y="458549"/>
                    <a:pt x="320984" y="434149"/>
                    <a:pt x="311729" y="403860"/>
                  </a:cubicBezTo>
                  <a:cubicBezTo>
                    <a:pt x="302474" y="373570"/>
                    <a:pt x="297846" y="348329"/>
                    <a:pt x="297846" y="328136"/>
                  </a:cubicBezTo>
                  <a:cubicBezTo>
                    <a:pt x="297846" y="307943"/>
                    <a:pt x="305840" y="293219"/>
                    <a:pt x="321825" y="283964"/>
                  </a:cubicBezTo>
                  <a:cubicBezTo>
                    <a:pt x="337811" y="274709"/>
                    <a:pt x="367681" y="270081"/>
                    <a:pt x="411432" y="270081"/>
                  </a:cubicBezTo>
                  <a:cubicBezTo>
                    <a:pt x="455183" y="270081"/>
                    <a:pt x="482949" y="272605"/>
                    <a:pt x="494728" y="277654"/>
                  </a:cubicBezTo>
                  <a:cubicBezTo>
                    <a:pt x="506508" y="282702"/>
                    <a:pt x="512397" y="291957"/>
                    <a:pt x="512397" y="305419"/>
                  </a:cubicBezTo>
                  <a:cubicBezTo>
                    <a:pt x="512397" y="318881"/>
                    <a:pt x="508610" y="334026"/>
                    <a:pt x="501038" y="350853"/>
                  </a:cubicBezTo>
                  <a:cubicBezTo>
                    <a:pt x="493466" y="367681"/>
                    <a:pt x="489680" y="390819"/>
                    <a:pt x="489680" y="420267"/>
                  </a:cubicBezTo>
                  <a:cubicBezTo>
                    <a:pt x="489680" y="449715"/>
                    <a:pt x="493045" y="464439"/>
                    <a:pt x="499776" y="464439"/>
                  </a:cubicBezTo>
                  <a:cubicBezTo>
                    <a:pt x="506508" y="464439"/>
                    <a:pt x="541845" y="454763"/>
                    <a:pt x="605789" y="435411"/>
                  </a:cubicBezTo>
                  <a:cubicBezTo>
                    <a:pt x="669734" y="416060"/>
                    <a:pt x="708857" y="404281"/>
                    <a:pt x="723161" y="400074"/>
                  </a:cubicBezTo>
                  <a:cubicBezTo>
                    <a:pt x="737465" y="395867"/>
                    <a:pt x="746299" y="390398"/>
                    <a:pt x="749664" y="383667"/>
                  </a:cubicBezTo>
                  <a:cubicBezTo>
                    <a:pt x="753030" y="376936"/>
                    <a:pt x="754713" y="347908"/>
                    <a:pt x="754713" y="296585"/>
                  </a:cubicBezTo>
                  <a:cubicBezTo>
                    <a:pt x="754713" y="245261"/>
                    <a:pt x="752609" y="211606"/>
                    <a:pt x="748403" y="195620"/>
                  </a:cubicBezTo>
                  <a:cubicBezTo>
                    <a:pt x="744195" y="179634"/>
                    <a:pt x="742092" y="167434"/>
                    <a:pt x="742092" y="159020"/>
                  </a:cubicBezTo>
                  <a:cubicBezTo>
                    <a:pt x="742092" y="128730"/>
                    <a:pt x="758078" y="113586"/>
                    <a:pt x="790051" y="113586"/>
                  </a:cubicBezTo>
                  <a:cubicBezTo>
                    <a:pt x="808561" y="113586"/>
                    <a:pt x="834222" y="117372"/>
                    <a:pt x="867036" y="124944"/>
                  </a:cubicBezTo>
                  <a:cubicBezTo>
                    <a:pt x="899850" y="132517"/>
                    <a:pt x="921726" y="139248"/>
                    <a:pt x="932664" y="145137"/>
                  </a:cubicBezTo>
                  <a:cubicBezTo>
                    <a:pt x="943601" y="151027"/>
                    <a:pt x="949071" y="157758"/>
                    <a:pt x="949071" y="165330"/>
                  </a:cubicBezTo>
                  <a:cubicBezTo>
                    <a:pt x="949071" y="172902"/>
                    <a:pt x="946546" y="181737"/>
                    <a:pt x="941498" y="191833"/>
                  </a:cubicBezTo>
                  <a:cubicBezTo>
                    <a:pt x="936450" y="201930"/>
                    <a:pt x="930560" y="222123"/>
                    <a:pt x="923829" y="252412"/>
                  </a:cubicBezTo>
                  <a:cubicBezTo>
                    <a:pt x="917098" y="282702"/>
                    <a:pt x="913733" y="303736"/>
                    <a:pt x="913733" y="315516"/>
                  </a:cubicBezTo>
                  <a:cubicBezTo>
                    <a:pt x="913733" y="327295"/>
                    <a:pt x="921726" y="331502"/>
                    <a:pt x="937712" y="328136"/>
                  </a:cubicBezTo>
                  <a:cubicBezTo>
                    <a:pt x="953698" y="324771"/>
                    <a:pt x="973891" y="323088"/>
                    <a:pt x="998291" y="323088"/>
                  </a:cubicBezTo>
                  <a:cubicBezTo>
                    <a:pt x="1022691" y="323088"/>
                    <a:pt x="1042884" y="334026"/>
                    <a:pt x="1058870" y="355902"/>
                  </a:cubicBezTo>
                  <a:cubicBezTo>
                    <a:pt x="1074856" y="377777"/>
                    <a:pt x="1084532" y="388715"/>
                    <a:pt x="1087897" y="388715"/>
                  </a:cubicBezTo>
                  <a:cubicBezTo>
                    <a:pt x="1091263" y="388715"/>
                    <a:pt x="1095470" y="385350"/>
                    <a:pt x="1100518" y="378619"/>
                  </a:cubicBezTo>
                  <a:cubicBezTo>
                    <a:pt x="1105566" y="371888"/>
                    <a:pt x="1122814" y="332764"/>
                    <a:pt x="1152262" y="261247"/>
                  </a:cubicBezTo>
                  <a:cubicBezTo>
                    <a:pt x="1181711" y="189730"/>
                    <a:pt x="1201904" y="136723"/>
                    <a:pt x="1212841" y="102227"/>
                  </a:cubicBezTo>
                  <a:cubicBezTo>
                    <a:pt x="1223779" y="67731"/>
                    <a:pt x="1229248" y="42069"/>
                    <a:pt x="1229248" y="25241"/>
                  </a:cubicBezTo>
                  <a:cubicBezTo>
                    <a:pt x="1229248" y="8414"/>
                    <a:pt x="1238924" y="0"/>
                    <a:pt x="1258276" y="0"/>
                  </a:cubicBezTo>
                  <a:close/>
                  <a:moveTo>
                    <a:pt x="725685" y="530066"/>
                  </a:moveTo>
                  <a:cubicBezTo>
                    <a:pt x="714748" y="530066"/>
                    <a:pt x="676044" y="540163"/>
                    <a:pt x="609576" y="560356"/>
                  </a:cubicBezTo>
                  <a:cubicBezTo>
                    <a:pt x="543107" y="580549"/>
                    <a:pt x="507349" y="592749"/>
                    <a:pt x="502300" y="596955"/>
                  </a:cubicBezTo>
                  <a:cubicBezTo>
                    <a:pt x="497252" y="601162"/>
                    <a:pt x="494728" y="610838"/>
                    <a:pt x="494728" y="625983"/>
                  </a:cubicBezTo>
                  <a:lnTo>
                    <a:pt x="494728" y="678990"/>
                  </a:lnTo>
                  <a:cubicBezTo>
                    <a:pt x="494728" y="700865"/>
                    <a:pt x="503141" y="710962"/>
                    <a:pt x="519969" y="709279"/>
                  </a:cubicBezTo>
                  <a:cubicBezTo>
                    <a:pt x="551941" y="704231"/>
                    <a:pt x="577603" y="701707"/>
                    <a:pt x="596955" y="701707"/>
                  </a:cubicBezTo>
                  <a:cubicBezTo>
                    <a:pt x="616307" y="701707"/>
                    <a:pt x="628927" y="705914"/>
                    <a:pt x="634817" y="714327"/>
                  </a:cubicBezTo>
                  <a:cubicBezTo>
                    <a:pt x="640706" y="722741"/>
                    <a:pt x="643652" y="739148"/>
                    <a:pt x="643652" y="763548"/>
                  </a:cubicBezTo>
                  <a:cubicBezTo>
                    <a:pt x="643652" y="787948"/>
                    <a:pt x="639024" y="804775"/>
                    <a:pt x="629769" y="814030"/>
                  </a:cubicBezTo>
                  <a:cubicBezTo>
                    <a:pt x="620513" y="823285"/>
                    <a:pt x="602424" y="832961"/>
                    <a:pt x="575500" y="843058"/>
                  </a:cubicBezTo>
                  <a:cubicBezTo>
                    <a:pt x="509872" y="863251"/>
                    <a:pt x="477059" y="897747"/>
                    <a:pt x="477059" y="946547"/>
                  </a:cubicBezTo>
                  <a:cubicBezTo>
                    <a:pt x="477059" y="949912"/>
                    <a:pt x="480004" y="962954"/>
                    <a:pt x="485894" y="985671"/>
                  </a:cubicBezTo>
                  <a:cubicBezTo>
                    <a:pt x="491783" y="1008388"/>
                    <a:pt x="501879" y="1019746"/>
                    <a:pt x="516183" y="1019746"/>
                  </a:cubicBezTo>
                  <a:cubicBezTo>
                    <a:pt x="530486" y="1019746"/>
                    <a:pt x="555307" y="1015119"/>
                    <a:pt x="590645" y="1005864"/>
                  </a:cubicBezTo>
                  <a:cubicBezTo>
                    <a:pt x="625982" y="996609"/>
                    <a:pt x="655010" y="987353"/>
                    <a:pt x="677727" y="978098"/>
                  </a:cubicBezTo>
                  <a:cubicBezTo>
                    <a:pt x="700444" y="968843"/>
                    <a:pt x="713065" y="961691"/>
                    <a:pt x="715589" y="956643"/>
                  </a:cubicBezTo>
                  <a:cubicBezTo>
                    <a:pt x="718113" y="951595"/>
                    <a:pt x="721058" y="928037"/>
                    <a:pt x="724423" y="885968"/>
                  </a:cubicBezTo>
                  <a:lnTo>
                    <a:pt x="742092" y="552783"/>
                  </a:lnTo>
                  <a:cubicBezTo>
                    <a:pt x="742092" y="537639"/>
                    <a:pt x="736623" y="530066"/>
                    <a:pt x="725685" y="530066"/>
                  </a:cubicBezTo>
                  <a:close/>
                </a:path>
              </a:pathLst>
            </a:custGeom>
            <a:solidFill>
              <a:srgbClr val="F4AA50"/>
            </a:solidFill>
            <a:ln>
              <a:solidFill>
                <a:srgbClr val="F4A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5FB121E-B182-274D-96F9-59C8AA0C2B42}"/>
              </a:ext>
            </a:extLst>
          </p:cNvPr>
          <p:cNvGrpSpPr/>
          <p:nvPr/>
        </p:nvGrpSpPr>
        <p:grpSpPr>
          <a:xfrm>
            <a:off x="11273373" y="1226255"/>
            <a:ext cx="2296954" cy="1650778"/>
            <a:chOff x="11880056" y="1566195"/>
            <a:chExt cx="2296954" cy="1650778"/>
          </a:xfrm>
        </p:grpSpPr>
        <p:sp>
          <p:nvSpPr>
            <p:cNvPr id="65" name="任意多边形: 形状 18">
              <a:extLst>
                <a:ext uri="{FF2B5EF4-FFF2-40B4-BE49-F238E27FC236}">
                  <a16:creationId xmlns:a16="http://schemas.microsoft.com/office/drawing/2014/main" id="{A1BE6024-251D-1E45-BC12-4E739147FE38}"/>
                </a:ext>
              </a:extLst>
            </p:cNvPr>
            <p:cNvSpPr/>
            <p:nvPr/>
          </p:nvSpPr>
          <p:spPr>
            <a:xfrm>
              <a:off x="12051697" y="1566195"/>
              <a:ext cx="2125313" cy="1650778"/>
            </a:xfrm>
            <a:custGeom>
              <a:avLst/>
              <a:gdLst/>
              <a:ahLst/>
              <a:cxnLst/>
              <a:rect l="l" t="t" r="r" b="b"/>
              <a:pathLst>
                <a:path w="2125313" h="1650778">
                  <a:moveTo>
                    <a:pt x="1143429" y="0"/>
                  </a:moveTo>
                  <a:cubicBezTo>
                    <a:pt x="1153525" y="0"/>
                    <a:pt x="1169511" y="6731"/>
                    <a:pt x="1191387" y="20193"/>
                  </a:cubicBezTo>
                  <a:cubicBezTo>
                    <a:pt x="1213263" y="33655"/>
                    <a:pt x="1235139" y="41227"/>
                    <a:pt x="1257014" y="42910"/>
                  </a:cubicBezTo>
                  <a:cubicBezTo>
                    <a:pt x="1428655" y="71517"/>
                    <a:pt x="1529199" y="97599"/>
                    <a:pt x="1558647" y="121158"/>
                  </a:cubicBezTo>
                  <a:cubicBezTo>
                    <a:pt x="1588095" y="144716"/>
                    <a:pt x="1602819" y="168275"/>
                    <a:pt x="1602819" y="191833"/>
                  </a:cubicBezTo>
                  <a:cubicBezTo>
                    <a:pt x="1602819" y="215392"/>
                    <a:pt x="1581785" y="242316"/>
                    <a:pt x="1539716" y="272605"/>
                  </a:cubicBezTo>
                  <a:cubicBezTo>
                    <a:pt x="1506061" y="296164"/>
                    <a:pt x="1462731" y="347067"/>
                    <a:pt x="1409724" y="425315"/>
                  </a:cubicBezTo>
                  <a:cubicBezTo>
                    <a:pt x="1356717" y="503563"/>
                    <a:pt x="1330214" y="548576"/>
                    <a:pt x="1330214" y="560356"/>
                  </a:cubicBezTo>
                  <a:cubicBezTo>
                    <a:pt x="1330214" y="568769"/>
                    <a:pt x="1333159" y="576342"/>
                    <a:pt x="1339048" y="583073"/>
                  </a:cubicBezTo>
                  <a:cubicBezTo>
                    <a:pt x="1344938" y="589804"/>
                    <a:pt x="1384483" y="623459"/>
                    <a:pt x="1457682" y="684038"/>
                  </a:cubicBezTo>
                  <a:cubicBezTo>
                    <a:pt x="1530882" y="744617"/>
                    <a:pt x="1597771" y="794679"/>
                    <a:pt x="1658350" y="834223"/>
                  </a:cubicBezTo>
                  <a:cubicBezTo>
                    <a:pt x="1718929" y="873768"/>
                    <a:pt x="1782874" y="906581"/>
                    <a:pt x="1850184" y="932664"/>
                  </a:cubicBezTo>
                  <a:cubicBezTo>
                    <a:pt x="1917494" y="958747"/>
                    <a:pt x="1980176" y="991140"/>
                    <a:pt x="2038231" y="1029843"/>
                  </a:cubicBezTo>
                  <a:cubicBezTo>
                    <a:pt x="2096286" y="1068546"/>
                    <a:pt x="2125313" y="1096732"/>
                    <a:pt x="2125313" y="1114401"/>
                  </a:cubicBezTo>
                  <a:cubicBezTo>
                    <a:pt x="2125313" y="1132070"/>
                    <a:pt x="2106803" y="1146794"/>
                    <a:pt x="2069782" y="1158573"/>
                  </a:cubicBezTo>
                  <a:cubicBezTo>
                    <a:pt x="2032762" y="1170352"/>
                    <a:pt x="1994900" y="1176242"/>
                    <a:pt x="1956197" y="1176242"/>
                  </a:cubicBezTo>
                  <a:cubicBezTo>
                    <a:pt x="1917494" y="1176242"/>
                    <a:pt x="1868694" y="1169511"/>
                    <a:pt x="1809798" y="1156049"/>
                  </a:cubicBezTo>
                  <a:lnTo>
                    <a:pt x="1658350" y="1120711"/>
                  </a:lnTo>
                  <a:cubicBezTo>
                    <a:pt x="1646571" y="1120711"/>
                    <a:pt x="1638157" y="1127442"/>
                    <a:pt x="1633109" y="1140904"/>
                  </a:cubicBezTo>
                  <a:cubicBezTo>
                    <a:pt x="1616281" y="1176242"/>
                    <a:pt x="1594406" y="1206532"/>
                    <a:pt x="1567482" y="1231773"/>
                  </a:cubicBezTo>
                  <a:cubicBezTo>
                    <a:pt x="1532144" y="1263745"/>
                    <a:pt x="1514475" y="1320959"/>
                    <a:pt x="1514475" y="1403413"/>
                  </a:cubicBezTo>
                  <a:lnTo>
                    <a:pt x="1519523" y="1469041"/>
                  </a:lnTo>
                  <a:cubicBezTo>
                    <a:pt x="1519523" y="1494282"/>
                    <a:pt x="1513634" y="1509847"/>
                    <a:pt x="1501855" y="1515737"/>
                  </a:cubicBezTo>
                  <a:cubicBezTo>
                    <a:pt x="1490075" y="1521626"/>
                    <a:pt x="1400048" y="1526254"/>
                    <a:pt x="1231773" y="1529620"/>
                  </a:cubicBezTo>
                  <a:cubicBezTo>
                    <a:pt x="1206532" y="1531302"/>
                    <a:pt x="1188442" y="1535088"/>
                    <a:pt x="1177504" y="1540978"/>
                  </a:cubicBezTo>
                  <a:cubicBezTo>
                    <a:pt x="1166567" y="1546868"/>
                    <a:pt x="1153946" y="1559068"/>
                    <a:pt x="1139643" y="1577578"/>
                  </a:cubicBezTo>
                  <a:cubicBezTo>
                    <a:pt x="1125339" y="1596088"/>
                    <a:pt x="1108932" y="1605343"/>
                    <a:pt x="1090422" y="1605343"/>
                  </a:cubicBezTo>
                  <a:cubicBezTo>
                    <a:pt x="1071912" y="1605343"/>
                    <a:pt x="1031105" y="1562854"/>
                    <a:pt x="968002" y="1477875"/>
                  </a:cubicBezTo>
                  <a:cubicBezTo>
                    <a:pt x="904899" y="1392896"/>
                    <a:pt x="859044" y="1276366"/>
                    <a:pt x="830437" y="1128284"/>
                  </a:cubicBezTo>
                  <a:cubicBezTo>
                    <a:pt x="825389" y="1114822"/>
                    <a:pt x="815293" y="1108091"/>
                    <a:pt x="800148" y="1108091"/>
                  </a:cubicBezTo>
                  <a:cubicBezTo>
                    <a:pt x="796782" y="1108091"/>
                    <a:pt x="789210" y="1110194"/>
                    <a:pt x="777430" y="1114401"/>
                  </a:cubicBezTo>
                  <a:cubicBezTo>
                    <a:pt x="765651" y="1118608"/>
                    <a:pt x="753031" y="1121553"/>
                    <a:pt x="739569" y="1123236"/>
                  </a:cubicBezTo>
                  <a:cubicBezTo>
                    <a:pt x="726107" y="1124918"/>
                    <a:pt x="717693" y="1127863"/>
                    <a:pt x="714327" y="1132070"/>
                  </a:cubicBezTo>
                  <a:cubicBezTo>
                    <a:pt x="710962" y="1136277"/>
                    <a:pt x="697920" y="1166987"/>
                    <a:pt x="675203" y="1224200"/>
                  </a:cubicBezTo>
                  <a:cubicBezTo>
                    <a:pt x="652486" y="1281414"/>
                    <a:pt x="622617" y="1351669"/>
                    <a:pt x="585597" y="1434965"/>
                  </a:cubicBezTo>
                  <a:cubicBezTo>
                    <a:pt x="548577" y="1518261"/>
                    <a:pt x="527122" y="1575054"/>
                    <a:pt x="521232" y="1605343"/>
                  </a:cubicBezTo>
                  <a:cubicBezTo>
                    <a:pt x="515342" y="1635633"/>
                    <a:pt x="501039" y="1650778"/>
                    <a:pt x="478322" y="1650778"/>
                  </a:cubicBezTo>
                  <a:cubicBezTo>
                    <a:pt x="455604" y="1650778"/>
                    <a:pt x="411012" y="1632688"/>
                    <a:pt x="344543" y="1596509"/>
                  </a:cubicBezTo>
                  <a:cubicBezTo>
                    <a:pt x="278074" y="1560330"/>
                    <a:pt x="225489" y="1522047"/>
                    <a:pt x="186785" y="1481661"/>
                  </a:cubicBezTo>
                  <a:cubicBezTo>
                    <a:pt x="148082" y="1441275"/>
                    <a:pt x="128730" y="1414351"/>
                    <a:pt x="128730" y="1400889"/>
                  </a:cubicBezTo>
                  <a:cubicBezTo>
                    <a:pt x="128730" y="1387427"/>
                    <a:pt x="133779" y="1380696"/>
                    <a:pt x="143875" y="1380696"/>
                  </a:cubicBezTo>
                  <a:cubicBezTo>
                    <a:pt x="153972" y="1380696"/>
                    <a:pt x="162385" y="1382379"/>
                    <a:pt x="169116" y="1385744"/>
                  </a:cubicBezTo>
                  <a:cubicBezTo>
                    <a:pt x="199406" y="1402572"/>
                    <a:pt x="245682" y="1410986"/>
                    <a:pt x="307943" y="1410986"/>
                  </a:cubicBezTo>
                  <a:cubicBezTo>
                    <a:pt x="370205" y="1410986"/>
                    <a:pt x="410591" y="1405937"/>
                    <a:pt x="429101" y="1395841"/>
                  </a:cubicBezTo>
                  <a:cubicBezTo>
                    <a:pt x="447611" y="1385744"/>
                    <a:pt x="469908" y="1341152"/>
                    <a:pt x="495991" y="1262062"/>
                  </a:cubicBezTo>
                  <a:cubicBezTo>
                    <a:pt x="522073" y="1182973"/>
                    <a:pt x="535114" y="1109773"/>
                    <a:pt x="535114" y="1042463"/>
                  </a:cubicBezTo>
                  <a:cubicBezTo>
                    <a:pt x="535114" y="978519"/>
                    <a:pt x="525859" y="935188"/>
                    <a:pt x="507349" y="912471"/>
                  </a:cubicBezTo>
                  <a:cubicBezTo>
                    <a:pt x="488839" y="889754"/>
                    <a:pt x="461915" y="878395"/>
                    <a:pt x="426577" y="878395"/>
                  </a:cubicBezTo>
                  <a:cubicBezTo>
                    <a:pt x="413115" y="878395"/>
                    <a:pt x="399232" y="880499"/>
                    <a:pt x="384929" y="884706"/>
                  </a:cubicBezTo>
                  <a:cubicBezTo>
                    <a:pt x="370626" y="888912"/>
                    <a:pt x="326874" y="906581"/>
                    <a:pt x="253675" y="937712"/>
                  </a:cubicBezTo>
                  <a:cubicBezTo>
                    <a:pt x="180475" y="968843"/>
                    <a:pt x="129572" y="991140"/>
                    <a:pt x="100965" y="1004602"/>
                  </a:cubicBezTo>
                  <a:cubicBezTo>
                    <a:pt x="72358" y="1018064"/>
                    <a:pt x="52586" y="1024795"/>
                    <a:pt x="41648" y="1024795"/>
                  </a:cubicBezTo>
                  <a:cubicBezTo>
                    <a:pt x="30710" y="1024795"/>
                    <a:pt x="21034" y="1009650"/>
                    <a:pt x="12621" y="979360"/>
                  </a:cubicBezTo>
                  <a:cubicBezTo>
                    <a:pt x="4207" y="949071"/>
                    <a:pt x="0" y="923830"/>
                    <a:pt x="0" y="903637"/>
                  </a:cubicBezTo>
                  <a:cubicBezTo>
                    <a:pt x="0" y="883444"/>
                    <a:pt x="9255" y="867457"/>
                    <a:pt x="27765" y="855678"/>
                  </a:cubicBezTo>
                  <a:cubicBezTo>
                    <a:pt x="76565" y="823706"/>
                    <a:pt x="117793" y="756396"/>
                    <a:pt x="151448" y="653748"/>
                  </a:cubicBezTo>
                  <a:cubicBezTo>
                    <a:pt x="185102" y="551101"/>
                    <a:pt x="205296" y="470328"/>
                    <a:pt x="212027" y="411432"/>
                  </a:cubicBezTo>
                  <a:cubicBezTo>
                    <a:pt x="215392" y="374412"/>
                    <a:pt x="227171" y="355901"/>
                    <a:pt x="247364" y="355901"/>
                  </a:cubicBezTo>
                  <a:cubicBezTo>
                    <a:pt x="267557" y="355901"/>
                    <a:pt x="293640" y="360950"/>
                    <a:pt x="325612" y="371046"/>
                  </a:cubicBezTo>
                  <a:cubicBezTo>
                    <a:pt x="357584" y="381143"/>
                    <a:pt x="373570" y="396287"/>
                    <a:pt x="373570" y="416481"/>
                  </a:cubicBezTo>
                  <a:cubicBezTo>
                    <a:pt x="373570" y="423212"/>
                    <a:pt x="367681" y="445087"/>
                    <a:pt x="355902" y="482108"/>
                  </a:cubicBezTo>
                  <a:cubicBezTo>
                    <a:pt x="344122" y="519128"/>
                    <a:pt x="328136" y="572135"/>
                    <a:pt x="307943" y="641128"/>
                  </a:cubicBezTo>
                  <a:cubicBezTo>
                    <a:pt x="287750" y="710120"/>
                    <a:pt x="277654" y="750506"/>
                    <a:pt x="277654" y="762286"/>
                  </a:cubicBezTo>
                  <a:cubicBezTo>
                    <a:pt x="277654" y="774065"/>
                    <a:pt x="283123" y="779954"/>
                    <a:pt x="294060" y="779954"/>
                  </a:cubicBezTo>
                  <a:cubicBezTo>
                    <a:pt x="304998" y="779954"/>
                    <a:pt x="326033" y="775327"/>
                    <a:pt x="357164" y="766072"/>
                  </a:cubicBezTo>
                  <a:cubicBezTo>
                    <a:pt x="388295" y="756817"/>
                    <a:pt x="407225" y="747561"/>
                    <a:pt x="413956" y="738306"/>
                  </a:cubicBezTo>
                  <a:cubicBezTo>
                    <a:pt x="420687" y="729051"/>
                    <a:pt x="432467" y="690769"/>
                    <a:pt x="449294" y="623459"/>
                  </a:cubicBezTo>
                  <a:cubicBezTo>
                    <a:pt x="466122" y="556149"/>
                    <a:pt x="480004" y="485894"/>
                    <a:pt x="490942" y="412694"/>
                  </a:cubicBezTo>
                  <a:cubicBezTo>
                    <a:pt x="501880" y="339495"/>
                    <a:pt x="507349" y="281860"/>
                    <a:pt x="507349" y="239792"/>
                  </a:cubicBezTo>
                  <a:cubicBezTo>
                    <a:pt x="507349" y="197723"/>
                    <a:pt x="493887" y="176689"/>
                    <a:pt x="466963" y="176689"/>
                  </a:cubicBezTo>
                  <a:cubicBezTo>
                    <a:pt x="440039" y="176689"/>
                    <a:pt x="397970" y="189309"/>
                    <a:pt x="340757" y="214550"/>
                  </a:cubicBezTo>
                  <a:cubicBezTo>
                    <a:pt x="283543" y="239792"/>
                    <a:pt x="244419" y="261667"/>
                    <a:pt x="223385" y="280178"/>
                  </a:cubicBezTo>
                  <a:cubicBezTo>
                    <a:pt x="202351" y="298688"/>
                    <a:pt x="185944" y="307943"/>
                    <a:pt x="174165" y="307943"/>
                  </a:cubicBezTo>
                  <a:cubicBezTo>
                    <a:pt x="162385" y="307943"/>
                    <a:pt x="150185" y="285226"/>
                    <a:pt x="137565" y="239792"/>
                  </a:cubicBezTo>
                  <a:cubicBezTo>
                    <a:pt x="124944" y="194357"/>
                    <a:pt x="118634" y="159861"/>
                    <a:pt x="118634" y="136303"/>
                  </a:cubicBezTo>
                  <a:cubicBezTo>
                    <a:pt x="118634" y="112744"/>
                    <a:pt x="138827" y="99282"/>
                    <a:pt x="179213" y="95917"/>
                  </a:cubicBezTo>
                  <a:cubicBezTo>
                    <a:pt x="248206" y="89186"/>
                    <a:pt x="331502" y="69834"/>
                    <a:pt x="429101" y="37862"/>
                  </a:cubicBezTo>
                  <a:cubicBezTo>
                    <a:pt x="484632" y="19352"/>
                    <a:pt x="528804" y="10096"/>
                    <a:pt x="561618" y="10096"/>
                  </a:cubicBezTo>
                  <a:cubicBezTo>
                    <a:pt x="594431" y="10096"/>
                    <a:pt x="638183" y="19352"/>
                    <a:pt x="692872" y="37862"/>
                  </a:cubicBezTo>
                  <a:cubicBezTo>
                    <a:pt x="747562" y="56372"/>
                    <a:pt x="774906" y="81613"/>
                    <a:pt x="774906" y="113585"/>
                  </a:cubicBezTo>
                  <a:cubicBezTo>
                    <a:pt x="774906" y="127047"/>
                    <a:pt x="769858" y="139668"/>
                    <a:pt x="759761" y="151447"/>
                  </a:cubicBezTo>
                  <a:cubicBezTo>
                    <a:pt x="739569" y="171640"/>
                    <a:pt x="724424" y="203613"/>
                    <a:pt x="714327" y="247364"/>
                  </a:cubicBezTo>
                  <a:cubicBezTo>
                    <a:pt x="675624" y="395446"/>
                    <a:pt x="627666" y="538480"/>
                    <a:pt x="570452" y="676465"/>
                  </a:cubicBezTo>
                  <a:cubicBezTo>
                    <a:pt x="568770" y="683196"/>
                    <a:pt x="567928" y="690348"/>
                    <a:pt x="567928" y="697920"/>
                  </a:cubicBezTo>
                  <a:cubicBezTo>
                    <a:pt x="567928" y="705493"/>
                    <a:pt x="576762" y="709279"/>
                    <a:pt x="594431" y="709279"/>
                  </a:cubicBezTo>
                  <a:cubicBezTo>
                    <a:pt x="612100" y="709279"/>
                    <a:pt x="647438" y="718534"/>
                    <a:pt x="700445" y="737044"/>
                  </a:cubicBezTo>
                  <a:cubicBezTo>
                    <a:pt x="753451" y="755555"/>
                    <a:pt x="779955" y="775748"/>
                    <a:pt x="779955" y="797623"/>
                  </a:cubicBezTo>
                  <a:cubicBezTo>
                    <a:pt x="779955" y="804354"/>
                    <a:pt x="777430" y="813189"/>
                    <a:pt x="772382" y="824127"/>
                  </a:cubicBezTo>
                  <a:cubicBezTo>
                    <a:pt x="767334" y="835065"/>
                    <a:pt x="762286" y="853575"/>
                    <a:pt x="757238" y="879657"/>
                  </a:cubicBezTo>
                  <a:cubicBezTo>
                    <a:pt x="752189" y="905740"/>
                    <a:pt x="749665" y="923830"/>
                    <a:pt x="749665" y="933926"/>
                  </a:cubicBezTo>
                  <a:cubicBezTo>
                    <a:pt x="749665" y="944023"/>
                    <a:pt x="754713" y="949071"/>
                    <a:pt x="764810" y="949071"/>
                  </a:cubicBezTo>
                  <a:cubicBezTo>
                    <a:pt x="774906" y="949071"/>
                    <a:pt x="804775" y="928457"/>
                    <a:pt x="854416" y="887230"/>
                  </a:cubicBezTo>
                  <a:cubicBezTo>
                    <a:pt x="904058" y="846002"/>
                    <a:pt x="955381" y="795520"/>
                    <a:pt x="1008388" y="735782"/>
                  </a:cubicBezTo>
                  <a:cubicBezTo>
                    <a:pt x="1061395" y="676045"/>
                    <a:pt x="1087898" y="641128"/>
                    <a:pt x="1087898" y="631031"/>
                  </a:cubicBezTo>
                  <a:cubicBezTo>
                    <a:pt x="1087898" y="620935"/>
                    <a:pt x="1067284" y="609997"/>
                    <a:pt x="1026057" y="598218"/>
                  </a:cubicBezTo>
                  <a:cubicBezTo>
                    <a:pt x="984830" y="586438"/>
                    <a:pt x="949071" y="580549"/>
                    <a:pt x="918782" y="580549"/>
                  </a:cubicBezTo>
                  <a:cubicBezTo>
                    <a:pt x="896906" y="580549"/>
                    <a:pt x="876713" y="586438"/>
                    <a:pt x="858203" y="598218"/>
                  </a:cubicBezTo>
                  <a:cubicBezTo>
                    <a:pt x="809403" y="628507"/>
                    <a:pt x="779113" y="643652"/>
                    <a:pt x="767334" y="643652"/>
                  </a:cubicBezTo>
                  <a:cubicBezTo>
                    <a:pt x="747141" y="643652"/>
                    <a:pt x="737044" y="633134"/>
                    <a:pt x="737044" y="612100"/>
                  </a:cubicBezTo>
                  <a:cubicBezTo>
                    <a:pt x="737044" y="591066"/>
                    <a:pt x="747141" y="556990"/>
                    <a:pt x="767334" y="509873"/>
                  </a:cubicBezTo>
                  <a:cubicBezTo>
                    <a:pt x="787527" y="462756"/>
                    <a:pt x="844741" y="374412"/>
                    <a:pt x="938975" y="244840"/>
                  </a:cubicBezTo>
                  <a:cubicBezTo>
                    <a:pt x="1033209" y="115268"/>
                    <a:pt x="1088319" y="42069"/>
                    <a:pt x="1104305" y="25241"/>
                  </a:cubicBezTo>
                  <a:cubicBezTo>
                    <a:pt x="1120291" y="8414"/>
                    <a:pt x="1133332" y="0"/>
                    <a:pt x="1143429" y="0"/>
                  </a:cubicBezTo>
                  <a:close/>
                  <a:moveTo>
                    <a:pt x="1241870" y="201930"/>
                  </a:moveTo>
                  <a:cubicBezTo>
                    <a:pt x="1228408" y="201930"/>
                    <a:pt x="1216208" y="204875"/>
                    <a:pt x="1205270" y="210764"/>
                  </a:cubicBezTo>
                  <a:cubicBezTo>
                    <a:pt x="1194332" y="216654"/>
                    <a:pt x="1171194" y="238530"/>
                    <a:pt x="1135856" y="276392"/>
                  </a:cubicBezTo>
                  <a:cubicBezTo>
                    <a:pt x="1100519" y="314253"/>
                    <a:pt x="1079484" y="337812"/>
                    <a:pt x="1072753" y="347067"/>
                  </a:cubicBezTo>
                  <a:cubicBezTo>
                    <a:pt x="1066022" y="356322"/>
                    <a:pt x="1062657" y="367260"/>
                    <a:pt x="1062657" y="379881"/>
                  </a:cubicBezTo>
                  <a:cubicBezTo>
                    <a:pt x="1062657" y="392501"/>
                    <a:pt x="1080746" y="410591"/>
                    <a:pt x="1116925" y="434149"/>
                  </a:cubicBezTo>
                  <a:cubicBezTo>
                    <a:pt x="1153104" y="457708"/>
                    <a:pt x="1176242" y="469487"/>
                    <a:pt x="1186339" y="469487"/>
                  </a:cubicBezTo>
                  <a:cubicBezTo>
                    <a:pt x="1199801" y="469487"/>
                    <a:pt x="1209897" y="461915"/>
                    <a:pt x="1216628" y="446770"/>
                  </a:cubicBezTo>
                  <a:lnTo>
                    <a:pt x="1264587" y="358426"/>
                  </a:lnTo>
                  <a:cubicBezTo>
                    <a:pt x="1289828" y="311309"/>
                    <a:pt x="1302449" y="275971"/>
                    <a:pt x="1302449" y="252412"/>
                  </a:cubicBezTo>
                  <a:cubicBezTo>
                    <a:pt x="1302449" y="218757"/>
                    <a:pt x="1282256" y="201930"/>
                    <a:pt x="1241870" y="201930"/>
                  </a:cubicBezTo>
                  <a:close/>
                  <a:moveTo>
                    <a:pt x="1220415" y="724424"/>
                  </a:moveTo>
                  <a:cubicBezTo>
                    <a:pt x="1214525" y="724424"/>
                    <a:pt x="1207373" y="730313"/>
                    <a:pt x="1198960" y="742092"/>
                  </a:cubicBezTo>
                  <a:cubicBezTo>
                    <a:pt x="1150160" y="809402"/>
                    <a:pt x="1087057" y="881761"/>
                    <a:pt x="1009650" y="959167"/>
                  </a:cubicBezTo>
                  <a:cubicBezTo>
                    <a:pt x="1006285" y="962533"/>
                    <a:pt x="1004602" y="968002"/>
                    <a:pt x="1004602" y="975574"/>
                  </a:cubicBezTo>
                  <a:cubicBezTo>
                    <a:pt x="1004602" y="983147"/>
                    <a:pt x="1010492" y="986933"/>
                    <a:pt x="1022271" y="986933"/>
                  </a:cubicBezTo>
                  <a:cubicBezTo>
                    <a:pt x="1059291" y="986933"/>
                    <a:pt x="1106829" y="979360"/>
                    <a:pt x="1164884" y="964216"/>
                  </a:cubicBezTo>
                  <a:cubicBezTo>
                    <a:pt x="1222939" y="949071"/>
                    <a:pt x="1279311" y="941498"/>
                    <a:pt x="1334000" y="941498"/>
                  </a:cubicBezTo>
                  <a:cubicBezTo>
                    <a:pt x="1388690" y="941498"/>
                    <a:pt x="1446324" y="954960"/>
                    <a:pt x="1506903" y="981884"/>
                  </a:cubicBezTo>
                  <a:cubicBezTo>
                    <a:pt x="1511951" y="985250"/>
                    <a:pt x="1517841" y="986933"/>
                    <a:pt x="1524572" y="986933"/>
                  </a:cubicBezTo>
                  <a:cubicBezTo>
                    <a:pt x="1531303" y="986933"/>
                    <a:pt x="1534668" y="981884"/>
                    <a:pt x="1534668" y="971788"/>
                  </a:cubicBezTo>
                  <a:cubicBezTo>
                    <a:pt x="1534668" y="963374"/>
                    <a:pt x="1530041" y="947809"/>
                    <a:pt x="1520786" y="925092"/>
                  </a:cubicBezTo>
                  <a:cubicBezTo>
                    <a:pt x="1511530" y="902374"/>
                    <a:pt x="1496386" y="881340"/>
                    <a:pt x="1475351" y="861989"/>
                  </a:cubicBezTo>
                  <a:cubicBezTo>
                    <a:pt x="1454317" y="842637"/>
                    <a:pt x="1421924" y="824968"/>
                    <a:pt x="1378172" y="808982"/>
                  </a:cubicBezTo>
                  <a:cubicBezTo>
                    <a:pt x="1334421" y="792996"/>
                    <a:pt x="1286463" y="766492"/>
                    <a:pt x="1234297" y="729472"/>
                  </a:cubicBezTo>
                  <a:cubicBezTo>
                    <a:pt x="1230932" y="726106"/>
                    <a:pt x="1226304" y="724424"/>
                    <a:pt x="1220415" y="724424"/>
                  </a:cubicBezTo>
                  <a:close/>
                  <a:moveTo>
                    <a:pt x="1330214" y="1075277"/>
                  </a:moveTo>
                  <a:cubicBezTo>
                    <a:pt x="1308338" y="1075277"/>
                    <a:pt x="1259959" y="1081167"/>
                    <a:pt x="1185077" y="1092946"/>
                  </a:cubicBezTo>
                  <a:cubicBezTo>
                    <a:pt x="1110194" y="1104725"/>
                    <a:pt x="1068126" y="1113560"/>
                    <a:pt x="1058871" y="1119449"/>
                  </a:cubicBezTo>
                  <a:cubicBezTo>
                    <a:pt x="1049615" y="1125339"/>
                    <a:pt x="1044988" y="1138801"/>
                    <a:pt x="1044988" y="1159835"/>
                  </a:cubicBezTo>
                  <a:cubicBezTo>
                    <a:pt x="1044988" y="1180870"/>
                    <a:pt x="1051719" y="1217890"/>
                    <a:pt x="1065181" y="1270897"/>
                  </a:cubicBezTo>
                  <a:cubicBezTo>
                    <a:pt x="1078643" y="1323903"/>
                    <a:pt x="1087898" y="1356296"/>
                    <a:pt x="1092946" y="1368075"/>
                  </a:cubicBezTo>
                  <a:cubicBezTo>
                    <a:pt x="1097994" y="1379855"/>
                    <a:pt x="1103884" y="1385744"/>
                    <a:pt x="1110615" y="1385744"/>
                  </a:cubicBezTo>
                  <a:cubicBezTo>
                    <a:pt x="1117346" y="1385744"/>
                    <a:pt x="1125760" y="1383220"/>
                    <a:pt x="1135856" y="1378172"/>
                  </a:cubicBezTo>
                  <a:cubicBezTo>
                    <a:pt x="1177925" y="1359662"/>
                    <a:pt x="1223359" y="1346200"/>
                    <a:pt x="1272159" y="1337786"/>
                  </a:cubicBezTo>
                  <a:cubicBezTo>
                    <a:pt x="1294035" y="1332738"/>
                    <a:pt x="1310021" y="1320959"/>
                    <a:pt x="1320118" y="1302448"/>
                  </a:cubicBezTo>
                  <a:cubicBezTo>
                    <a:pt x="1330214" y="1283938"/>
                    <a:pt x="1339890" y="1249442"/>
                    <a:pt x="1349145" y="1198959"/>
                  </a:cubicBezTo>
                  <a:cubicBezTo>
                    <a:pt x="1358400" y="1148477"/>
                    <a:pt x="1363028" y="1115242"/>
                    <a:pt x="1363028" y="1099256"/>
                  </a:cubicBezTo>
                  <a:cubicBezTo>
                    <a:pt x="1363028" y="1083270"/>
                    <a:pt x="1352090" y="1075277"/>
                    <a:pt x="1330214" y="1075277"/>
                  </a:cubicBezTo>
                  <a:close/>
                </a:path>
              </a:pathLst>
            </a:custGeom>
            <a:solidFill>
              <a:srgbClr val="F4AA50"/>
            </a:solidFill>
            <a:ln>
              <a:solidFill>
                <a:srgbClr val="F4A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11">
              <a:extLst>
                <a:ext uri="{FF2B5EF4-FFF2-40B4-BE49-F238E27FC236}">
                  <a16:creationId xmlns:a16="http://schemas.microsoft.com/office/drawing/2014/main" id="{344CBE7B-197C-1B4E-8E81-795E67C034B0}"/>
                </a:ext>
              </a:extLst>
            </p:cNvPr>
            <p:cNvSpPr/>
            <p:nvPr/>
          </p:nvSpPr>
          <p:spPr>
            <a:xfrm>
              <a:off x="11880056" y="2555652"/>
              <a:ext cx="638604" cy="454342"/>
            </a:xfrm>
            <a:custGeom>
              <a:avLst/>
              <a:gdLst/>
              <a:ahLst/>
              <a:cxnLst/>
              <a:rect l="l" t="t" r="r" b="b"/>
              <a:pathLst>
                <a:path w="638604" h="454342">
                  <a:moveTo>
                    <a:pt x="593170" y="0"/>
                  </a:moveTo>
                  <a:cubicBezTo>
                    <a:pt x="623459" y="0"/>
                    <a:pt x="638604" y="12621"/>
                    <a:pt x="638604" y="37862"/>
                  </a:cubicBezTo>
                  <a:cubicBezTo>
                    <a:pt x="638604" y="63103"/>
                    <a:pt x="615887" y="95075"/>
                    <a:pt x="570453" y="133779"/>
                  </a:cubicBezTo>
                  <a:cubicBezTo>
                    <a:pt x="525018" y="172482"/>
                    <a:pt x="472853" y="207819"/>
                    <a:pt x="413957" y="239792"/>
                  </a:cubicBezTo>
                  <a:cubicBezTo>
                    <a:pt x="355061" y="271764"/>
                    <a:pt x="308364" y="301633"/>
                    <a:pt x="273868" y="329398"/>
                  </a:cubicBezTo>
                  <a:cubicBezTo>
                    <a:pt x="239372" y="357164"/>
                    <a:pt x="205296" y="391239"/>
                    <a:pt x="171641" y="431625"/>
                  </a:cubicBezTo>
                  <a:cubicBezTo>
                    <a:pt x="159862" y="446770"/>
                    <a:pt x="147241" y="454342"/>
                    <a:pt x="133779" y="454342"/>
                  </a:cubicBezTo>
                  <a:cubicBezTo>
                    <a:pt x="120317" y="454342"/>
                    <a:pt x="94655" y="434149"/>
                    <a:pt x="56793" y="393763"/>
                  </a:cubicBezTo>
                  <a:cubicBezTo>
                    <a:pt x="18931" y="353377"/>
                    <a:pt x="0" y="325612"/>
                    <a:pt x="0" y="310467"/>
                  </a:cubicBezTo>
                  <a:cubicBezTo>
                    <a:pt x="0" y="295322"/>
                    <a:pt x="6731" y="285226"/>
                    <a:pt x="20194" y="280178"/>
                  </a:cubicBezTo>
                  <a:cubicBezTo>
                    <a:pt x="33655" y="275129"/>
                    <a:pt x="70255" y="256198"/>
                    <a:pt x="129993" y="223385"/>
                  </a:cubicBezTo>
                  <a:cubicBezTo>
                    <a:pt x="189731" y="190571"/>
                    <a:pt x="274289" y="146820"/>
                    <a:pt x="383668" y="92130"/>
                  </a:cubicBezTo>
                  <a:cubicBezTo>
                    <a:pt x="493046" y="37441"/>
                    <a:pt x="553205" y="8413"/>
                    <a:pt x="564142" y="5048"/>
                  </a:cubicBezTo>
                  <a:cubicBezTo>
                    <a:pt x="575080" y="1683"/>
                    <a:pt x="584756" y="0"/>
                    <a:pt x="593170" y="0"/>
                  </a:cubicBezTo>
                  <a:close/>
                </a:path>
              </a:pathLst>
            </a:custGeom>
            <a:solidFill>
              <a:srgbClr val="F4AA50"/>
            </a:solidFill>
            <a:ln>
              <a:solidFill>
                <a:srgbClr val="F4A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60CEDBE-82D5-5748-8323-370AD6F48C0D}"/>
              </a:ext>
            </a:extLst>
          </p:cNvPr>
          <p:cNvGrpSpPr/>
          <p:nvPr/>
        </p:nvGrpSpPr>
        <p:grpSpPr>
          <a:xfrm>
            <a:off x="13572171" y="948389"/>
            <a:ext cx="2077355" cy="1983962"/>
            <a:chOff x="14497574" y="1321355"/>
            <a:chExt cx="2077355" cy="1983962"/>
          </a:xfrm>
        </p:grpSpPr>
        <p:sp>
          <p:nvSpPr>
            <p:cNvPr id="64" name="任意多边形: 形状 19">
              <a:extLst>
                <a:ext uri="{FF2B5EF4-FFF2-40B4-BE49-F238E27FC236}">
                  <a16:creationId xmlns:a16="http://schemas.microsoft.com/office/drawing/2014/main" id="{D3CF66CC-FFB3-504B-8C66-91125F302AB1}"/>
                </a:ext>
              </a:extLst>
            </p:cNvPr>
            <p:cNvSpPr/>
            <p:nvPr/>
          </p:nvSpPr>
          <p:spPr>
            <a:xfrm>
              <a:off x="15706630" y="1321355"/>
              <a:ext cx="252413" cy="376094"/>
            </a:xfrm>
            <a:custGeom>
              <a:avLst/>
              <a:gdLst/>
              <a:ahLst/>
              <a:cxnLst/>
              <a:rect l="l" t="t" r="r" b="b"/>
              <a:pathLst>
                <a:path w="252413" h="376094">
                  <a:moveTo>
                    <a:pt x="78248" y="0"/>
                  </a:moveTo>
                  <a:cubicBezTo>
                    <a:pt x="91710" y="0"/>
                    <a:pt x="103069" y="9255"/>
                    <a:pt x="112323" y="27765"/>
                  </a:cubicBezTo>
                  <a:cubicBezTo>
                    <a:pt x="121578" y="46275"/>
                    <a:pt x="143875" y="75723"/>
                    <a:pt x="179213" y="116109"/>
                  </a:cubicBezTo>
                  <a:cubicBezTo>
                    <a:pt x="228013" y="169957"/>
                    <a:pt x="252413" y="232219"/>
                    <a:pt x="252413" y="302895"/>
                  </a:cubicBezTo>
                  <a:cubicBezTo>
                    <a:pt x="252413" y="351694"/>
                    <a:pt x="230537" y="376094"/>
                    <a:pt x="186786" y="376094"/>
                  </a:cubicBezTo>
                  <a:cubicBezTo>
                    <a:pt x="158179" y="376094"/>
                    <a:pt x="119896" y="362212"/>
                    <a:pt x="71938" y="334446"/>
                  </a:cubicBezTo>
                  <a:cubicBezTo>
                    <a:pt x="23979" y="306681"/>
                    <a:pt x="0" y="263350"/>
                    <a:pt x="0" y="204454"/>
                  </a:cubicBezTo>
                  <a:cubicBezTo>
                    <a:pt x="0" y="174164"/>
                    <a:pt x="6310" y="136723"/>
                    <a:pt x="18931" y="92130"/>
                  </a:cubicBezTo>
                  <a:cubicBezTo>
                    <a:pt x="31552" y="47537"/>
                    <a:pt x="41228" y="21034"/>
                    <a:pt x="47958" y="12620"/>
                  </a:cubicBezTo>
                  <a:cubicBezTo>
                    <a:pt x="54689" y="4207"/>
                    <a:pt x="64786" y="0"/>
                    <a:pt x="78248" y="0"/>
                  </a:cubicBezTo>
                  <a:close/>
                </a:path>
              </a:pathLst>
            </a:custGeom>
            <a:solidFill>
              <a:srgbClr val="F4AA50"/>
            </a:solidFill>
            <a:ln>
              <a:solidFill>
                <a:srgbClr val="F4A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16">
              <a:extLst>
                <a:ext uri="{FF2B5EF4-FFF2-40B4-BE49-F238E27FC236}">
                  <a16:creationId xmlns:a16="http://schemas.microsoft.com/office/drawing/2014/main" id="{8374623A-D5DE-A443-9F0D-3A3A939B3C25}"/>
                </a:ext>
              </a:extLst>
            </p:cNvPr>
            <p:cNvSpPr/>
            <p:nvPr/>
          </p:nvSpPr>
          <p:spPr>
            <a:xfrm>
              <a:off x="14767655" y="1659587"/>
              <a:ext cx="689087" cy="1645730"/>
            </a:xfrm>
            <a:custGeom>
              <a:avLst/>
              <a:gdLst/>
              <a:ahLst/>
              <a:cxnLst/>
              <a:rect l="l" t="t" r="r" b="b"/>
              <a:pathLst>
                <a:path w="689087" h="1645730">
                  <a:moveTo>
                    <a:pt x="478322" y="0"/>
                  </a:moveTo>
                  <a:cubicBezTo>
                    <a:pt x="517867" y="0"/>
                    <a:pt x="559936" y="9256"/>
                    <a:pt x="604529" y="27766"/>
                  </a:cubicBezTo>
                  <a:cubicBezTo>
                    <a:pt x="649121" y="46276"/>
                    <a:pt x="671418" y="69835"/>
                    <a:pt x="671418" y="98441"/>
                  </a:cubicBezTo>
                  <a:cubicBezTo>
                    <a:pt x="671418" y="118634"/>
                    <a:pt x="653749" y="150186"/>
                    <a:pt x="618411" y="193096"/>
                  </a:cubicBezTo>
                  <a:cubicBezTo>
                    <a:pt x="583074" y="236006"/>
                    <a:pt x="565405" y="265034"/>
                    <a:pt x="565405" y="280178"/>
                  </a:cubicBezTo>
                  <a:cubicBezTo>
                    <a:pt x="565405" y="295323"/>
                    <a:pt x="554046" y="356743"/>
                    <a:pt x="531329" y="464440"/>
                  </a:cubicBezTo>
                  <a:cubicBezTo>
                    <a:pt x="508612" y="572135"/>
                    <a:pt x="497253" y="636080"/>
                    <a:pt x="497253" y="656273"/>
                  </a:cubicBezTo>
                  <a:cubicBezTo>
                    <a:pt x="497253" y="676466"/>
                    <a:pt x="511556" y="689087"/>
                    <a:pt x="540163" y="694135"/>
                  </a:cubicBezTo>
                  <a:cubicBezTo>
                    <a:pt x="639445" y="716010"/>
                    <a:pt x="689087" y="748824"/>
                    <a:pt x="689087" y="792576"/>
                  </a:cubicBezTo>
                  <a:cubicBezTo>
                    <a:pt x="689087" y="802672"/>
                    <a:pt x="686142" y="811927"/>
                    <a:pt x="680252" y="820341"/>
                  </a:cubicBezTo>
                  <a:cubicBezTo>
                    <a:pt x="674363" y="828755"/>
                    <a:pt x="666370" y="852313"/>
                    <a:pt x="656273" y="891017"/>
                  </a:cubicBezTo>
                  <a:cubicBezTo>
                    <a:pt x="646177" y="929720"/>
                    <a:pt x="638604" y="970947"/>
                    <a:pt x="633556" y="1014699"/>
                  </a:cubicBezTo>
                  <a:cubicBezTo>
                    <a:pt x="628508" y="1058450"/>
                    <a:pt x="617991" y="1104305"/>
                    <a:pt x="602004" y="1152263"/>
                  </a:cubicBezTo>
                  <a:cubicBezTo>
                    <a:pt x="586018" y="1200222"/>
                    <a:pt x="576763" y="1239346"/>
                    <a:pt x="574239" y="1269635"/>
                  </a:cubicBezTo>
                  <a:cubicBezTo>
                    <a:pt x="571715" y="1299925"/>
                    <a:pt x="564563" y="1338207"/>
                    <a:pt x="552784" y="1384483"/>
                  </a:cubicBezTo>
                  <a:cubicBezTo>
                    <a:pt x="541005" y="1430759"/>
                    <a:pt x="528805" y="1467358"/>
                    <a:pt x="516184" y="1494282"/>
                  </a:cubicBezTo>
                  <a:cubicBezTo>
                    <a:pt x="503564" y="1521206"/>
                    <a:pt x="492625" y="1553179"/>
                    <a:pt x="483370" y="1590199"/>
                  </a:cubicBezTo>
                  <a:cubicBezTo>
                    <a:pt x="474115" y="1627220"/>
                    <a:pt x="452661" y="1645730"/>
                    <a:pt x="419005" y="1645730"/>
                  </a:cubicBezTo>
                  <a:cubicBezTo>
                    <a:pt x="368523" y="1645730"/>
                    <a:pt x="291957" y="1619227"/>
                    <a:pt x="189310" y="1566220"/>
                  </a:cubicBezTo>
                  <a:cubicBezTo>
                    <a:pt x="86662" y="1513213"/>
                    <a:pt x="35338" y="1458945"/>
                    <a:pt x="35338" y="1403414"/>
                  </a:cubicBezTo>
                  <a:cubicBezTo>
                    <a:pt x="35338" y="1383221"/>
                    <a:pt x="39125" y="1373124"/>
                    <a:pt x="46697" y="1373124"/>
                  </a:cubicBezTo>
                  <a:cubicBezTo>
                    <a:pt x="54269" y="1373124"/>
                    <a:pt x="64786" y="1381118"/>
                    <a:pt x="78248" y="1397104"/>
                  </a:cubicBezTo>
                  <a:cubicBezTo>
                    <a:pt x="91711" y="1413090"/>
                    <a:pt x="125786" y="1424869"/>
                    <a:pt x="180475" y="1432441"/>
                  </a:cubicBezTo>
                  <a:cubicBezTo>
                    <a:pt x="235165" y="1440014"/>
                    <a:pt x="277233" y="1443800"/>
                    <a:pt x="306682" y="1443800"/>
                  </a:cubicBezTo>
                  <a:cubicBezTo>
                    <a:pt x="336130" y="1443800"/>
                    <a:pt x="358847" y="1434965"/>
                    <a:pt x="374833" y="1417297"/>
                  </a:cubicBezTo>
                  <a:cubicBezTo>
                    <a:pt x="390819" y="1399628"/>
                    <a:pt x="412274" y="1344518"/>
                    <a:pt x="439199" y="1251966"/>
                  </a:cubicBezTo>
                  <a:cubicBezTo>
                    <a:pt x="466122" y="1159415"/>
                    <a:pt x="479585" y="1083691"/>
                    <a:pt x="479585" y="1024795"/>
                  </a:cubicBezTo>
                  <a:cubicBezTo>
                    <a:pt x="479585" y="965899"/>
                    <a:pt x="467384" y="923830"/>
                    <a:pt x="442985" y="898589"/>
                  </a:cubicBezTo>
                  <a:cubicBezTo>
                    <a:pt x="418584" y="873348"/>
                    <a:pt x="376095" y="860727"/>
                    <a:pt x="315516" y="860727"/>
                  </a:cubicBezTo>
                  <a:cubicBezTo>
                    <a:pt x="243158" y="860727"/>
                    <a:pt x="184682" y="876293"/>
                    <a:pt x="140090" y="907423"/>
                  </a:cubicBezTo>
                  <a:cubicBezTo>
                    <a:pt x="95497" y="938554"/>
                    <a:pt x="63104" y="954120"/>
                    <a:pt x="42911" y="954120"/>
                  </a:cubicBezTo>
                  <a:cubicBezTo>
                    <a:pt x="26083" y="954120"/>
                    <a:pt x="17669" y="935609"/>
                    <a:pt x="17669" y="898589"/>
                  </a:cubicBezTo>
                  <a:cubicBezTo>
                    <a:pt x="17669" y="836327"/>
                    <a:pt x="25663" y="791734"/>
                    <a:pt x="41648" y="764810"/>
                  </a:cubicBezTo>
                  <a:cubicBezTo>
                    <a:pt x="57635" y="737886"/>
                    <a:pt x="71518" y="689928"/>
                    <a:pt x="83297" y="620935"/>
                  </a:cubicBezTo>
                  <a:cubicBezTo>
                    <a:pt x="95076" y="551942"/>
                    <a:pt x="100965" y="481267"/>
                    <a:pt x="100965" y="408909"/>
                  </a:cubicBezTo>
                  <a:cubicBezTo>
                    <a:pt x="100965" y="385350"/>
                    <a:pt x="108117" y="365578"/>
                    <a:pt x="122421" y="349592"/>
                  </a:cubicBezTo>
                  <a:cubicBezTo>
                    <a:pt x="136724" y="333606"/>
                    <a:pt x="151448" y="325613"/>
                    <a:pt x="166593" y="325613"/>
                  </a:cubicBezTo>
                  <a:cubicBezTo>
                    <a:pt x="181738" y="325613"/>
                    <a:pt x="202351" y="330240"/>
                    <a:pt x="228434" y="339495"/>
                  </a:cubicBezTo>
                  <a:cubicBezTo>
                    <a:pt x="254517" y="348750"/>
                    <a:pt x="267558" y="361792"/>
                    <a:pt x="267558" y="378619"/>
                  </a:cubicBezTo>
                  <a:cubicBezTo>
                    <a:pt x="267558" y="395447"/>
                    <a:pt x="260406" y="422791"/>
                    <a:pt x="246103" y="460653"/>
                  </a:cubicBezTo>
                  <a:cubicBezTo>
                    <a:pt x="231800" y="498515"/>
                    <a:pt x="220020" y="545632"/>
                    <a:pt x="210765" y="602004"/>
                  </a:cubicBezTo>
                  <a:cubicBezTo>
                    <a:pt x="201510" y="658376"/>
                    <a:pt x="196882" y="694976"/>
                    <a:pt x="196882" y="711804"/>
                  </a:cubicBezTo>
                  <a:cubicBezTo>
                    <a:pt x="196882" y="728631"/>
                    <a:pt x="201510" y="737045"/>
                    <a:pt x="210765" y="737045"/>
                  </a:cubicBezTo>
                  <a:cubicBezTo>
                    <a:pt x="220020" y="737045"/>
                    <a:pt x="237689" y="732838"/>
                    <a:pt x="263772" y="724424"/>
                  </a:cubicBezTo>
                  <a:cubicBezTo>
                    <a:pt x="289855" y="716010"/>
                    <a:pt x="307523" y="706755"/>
                    <a:pt x="316778" y="696659"/>
                  </a:cubicBezTo>
                  <a:cubicBezTo>
                    <a:pt x="326033" y="686562"/>
                    <a:pt x="336971" y="649542"/>
                    <a:pt x="349592" y="585598"/>
                  </a:cubicBezTo>
                  <a:cubicBezTo>
                    <a:pt x="362213" y="521653"/>
                    <a:pt x="374413" y="454764"/>
                    <a:pt x="386192" y="384930"/>
                  </a:cubicBezTo>
                  <a:cubicBezTo>
                    <a:pt x="397971" y="315095"/>
                    <a:pt x="403861" y="265875"/>
                    <a:pt x="403861" y="237268"/>
                  </a:cubicBezTo>
                  <a:cubicBezTo>
                    <a:pt x="403861" y="208661"/>
                    <a:pt x="393764" y="188889"/>
                    <a:pt x="373571" y="177951"/>
                  </a:cubicBezTo>
                  <a:cubicBezTo>
                    <a:pt x="353378" y="167013"/>
                    <a:pt x="325613" y="161544"/>
                    <a:pt x="290275" y="161544"/>
                  </a:cubicBezTo>
                  <a:cubicBezTo>
                    <a:pt x="273448" y="161544"/>
                    <a:pt x="257461" y="165331"/>
                    <a:pt x="242317" y="172903"/>
                  </a:cubicBezTo>
                  <a:cubicBezTo>
                    <a:pt x="227172" y="180475"/>
                    <a:pt x="201931" y="199827"/>
                    <a:pt x="166593" y="230958"/>
                  </a:cubicBezTo>
                  <a:cubicBezTo>
                    <a:pt x="131255" y="262089"/>
                    <a:pt x="103910" y="277654"/>
                    <a:pt x="84559" y="277654"/>
                  </a:cubicBezTo>
                  <a:cubicBezTo>
                    <a:pt x="65207" y="277654"/>
                    <a:pt x="46276" y="257461"/>
                    <a:pt x="27766" y="217075"/>
                  </a:cubicBezTo>
                  <a:cubicBezTo>
                    <a:pt x="9255" y="176689"/>
                    <a:pt x="0" y="147241"/>
                    <a:pt x="0" y="128731"/>
                  </a:cubicBezTo>
                  <a:cubicBezTo>
                    <a:pt x="0" y="105172"/>
                    <a:pt x="14725" y="92972"/>
                    <a:pt x="44173" y="92131"/>
                  </a:cubicBezTo>
                  <a:cubicBezTo>
                    <a:pt x="73621" y="91290"/>
                    <a:pt x="124524" y="82455"/>
                    <a:pt x="196882" y="65628"/>
                  </a:cubicBezTo>
                  <a:cubicBezTo>
                    <a:pt x="269241" y="48800"/>
                    <a:pt x="324351" y="33655"/>
                    <a:pt x="362213" y="20193"/>
                  </a:cubicBezTo>
                  <a:cubicBezTo>
                    <a:pt x="400074" y="6732"/>
                    <a:pt x="438778" y="0"/>
                    <a:pt x="478322" y="0"/>
                  </a:cubicBezTo>
                  <a:close/>
                </a:path>
              </a:pathLst>
            </a:custGeom>
            <a:solidFill>
              <a:srgbClr val="F4AA50"/>
            </a:solidFill>
            <a:ln>
              <a:solidFill>
                <a:srgbClr val="F4A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: 形状 15">
              <a:extLst>
                <a:ext uri="{FF2B5EF4-FFF2-40B4-BE49-F238E27FC236}">
                  <a16:creationId xmlns:a16="http://schemas.microsoft.com/office/drawing/2014/main" id="{8C8C09E3-2854-2946-A3FB-BC2F791E61FB}"/>
                </a:ext>
              </a:extLst>
            </p:cNvPr>
            <p:cNvSpPr/>
            <p:nvPr/>
          </p:nvSpPr>
          <p:spPr>
            <a:xfrm>
              <a:off x="15620810" y="1826181"/>
              <a:ext cx="779954" cy="388715"/>
            </a:xfrm>
            <a:custGeom>
              <a:avLst/>
              <a:gdLst/>
              <a:ahLst/>
              <a:cxnLst/>
              <a:rect l="l" t="t" r="r" b="b"/>
              <a:pathLst>
                <a:path w="779954" h="388715">
                  <a:moveTo>
                    <a:pt x="464439" y="0"/>
                  </a:moveTo>
                  <a:cubicBezTo>
                    <a:pt x="572135" y="0"/>
                    <a:pt x="651645" y="36179"/>
                    <a:pt x="702969" y="108537"/>
                  </a:cubicBezTo>
                  <a:cubicBezTo>
                    <a:pt x="754292" y="180895"/>
                    <a:pt x="779954" y="239792"/>
                    <a:pt x="779954" y="285226"/>
                  </a:cubicBezTo>
                  <a:cubicBezTo>
                    <a:pt x="779954" y="303736"/>
                    <a:pt x="773224" y="313833"/>
                    <a:pt x="759762" y="315515"/>
                  </a:cubicBezTo>
                  <a:cubicBezTo>
                    <a:pt x="721058" y="323929"/>
                    <a:pt x="692872" y="333184"/>
                    <a:pt x="675203" y="343281"/>
                  </a:cubicBezTo>
                  <a:cubicBezTo>
                    <a:pt x="657535" y="353377"/>
                    <a:pt x="626404" y="363474"/>
                    <a:pt x="581811" y="373570"/>
                  </a:cubicBezTo>
                  <a:cubicBezTo>
                    <a:pt x="537218" y="383667"/>
                    <a:pt x="495570" y="388715"/>
                    <a:pt x="456867" y="388715"/>
                  </a:cubicBezTo>
                  <a:cubicBezTo>
                    <a:pt x="418163" y="388715"/>
                    <a:pt x="398812" y="383246"/>
                    <a:pt x="398812" y="372308"/>
                  </a:cubicBezTo>
                  <a:cubicBezTo>
                    <a:pt x="398812" y="361370"/>
                    <a:pt x="411012" y="348750"/>
                    <a:pt x="435411" y="334446"/>
                  </a:cubicBezTo>
                  <a:cubicBezTo>
                    <a:pt x="459811" y="320143"/>
                    <a:pt x="485053" y="295743"/>
                    <a:pt x="511136" y="261247"/>
                  </a:cubicBezTo>
                  <a:cubicBezTo>
                    <a:pt x="537218" y="226750"/>
                    <a:pt x="550259" y="195619"/>
                    <a:pt x="550259" y="167854"/>
                  </a:cubicBezTo>
                  <a:cubicBezTo>
                    <a:pt x="550259" y="140089"/>
                    <a:pt x="542687" y="115689"/>
                    <a:pt x="527542" y="94654"/>
                  </a:cubicBezTo>
                  <a:cubicBezTo>
                    <a:pt x="512397" y="73620"/>
                    <a:pt x="485473" y="63103"/>
                    <a:pt x="446770" y="63103"/>
                  </a:cubicBezTo>
                  <a:cubicBezTo>
                    <a:pt x="408067" y="63103"/>
                    <a:pt x="370205" y="80772"/>
                    <a:pt x="333184" y="116109"/>
                  </a:cubicBezTo>
                  <a:cubicBezTo>
                    <a:pt x="260826" y="186785"/>
                    <a:pt x="187626" y="222123"/>
                    <a:pt x="113585" y="222123"/>
                  </a:cubicBezTo>
                  <a:cubicBezTo>
                    <a:pt x="84979" y="222123"/>
                    <a:pt x="68572" y="225068"/>
                    <a:pt x="64365" y="230957"/>
                  </a:cubicBezTo>
                  <a:cubicBezTo>
                    <a:pt x="60158" y="236847"/>
                    <a:pt x="53006" y="239792"/>
                    <a:pt x="42910" y="239792"/>
                  </a:cubicBezTo>
                  <a:cubicBezTo>
                    <a:pt x="32814" y="239792"/>
                    <a:pt x="23137" y="230957"/>
                    <a:pt x="13883" y="213288"/>
                  </a:cubicBezTo>
                  <a:cubicBezTo>
                    <a:pt x="4628" y="195619"/>
                    <a:pt x="0" y="177109"/>
                    <a:pt x="0" y="157758"/>
                  </a:cubicBezTo>
                  <a:cubicBezTo>
                    <a:pt x="0" y="138406"/>
                    <a:pt x="11779" y="125365"/>
                    <a:pt x="35337" y="118634"/>
                  </a:cubicBezTo>
                  <a:cubicBezTo>
                    <a:pt x="106013" y="100123"/>
                    <a:pt x="165750" y="79930"/>
                    <a:pt x="214550" y="58055"/>
                  </a:cubicBezTo>
                  <a:cubicBezTo>
                    <a:pt x="302053" y="19351"/>
                    <a:pt x="385349" y="0"/>
                    <a:pt x="464439" y="0"/>
                  </a:cubicBezTo>
                  <a:close/>
                </a:path>
              </a:pathLst>
            </a:custGeom>
            <a:solidFill>
              <a:srgbClr val="F4AA50"/>
            </a:solidFill>
            <a:ln>
              <a:solidFill>
                <a:srgbClr val="F4A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13">
              <a:extLst>
                <a:ext uri="{FF2B5EF4-FFF2-40B4-BE49-F238E27FC236}">
                  <a16:creationId xmlns:a16="http://schemas.microsoft.com/office/drawing/2014/main" id="{56349291-F299-E54F-8D75-4B281D807648}"/>
                </a:ext>
              </a:extLst>
            </p:cNvPr>
            <p:cNvSpPr/>
            <p:nvPr/>
          </p:nvSpPr>
          <p:spPr>
            <a:xfrm>
              <a:off x="15358301" y="2040730"/>
              <a:ext cx="176689" cy="242316"/>
            </a:xfrm>
            <a:custGeom>
              <a:avLst/>
              <a:gdLst/>
              <a:ahLst/>
              <a:cxnLst/>
              <a:rect l="l" t="t" r="r" b="b"/>
              <a:pathLst>
                <a:path w="176689" h="242316">
                  <a:moveTo>
                    <a:pt x="151447" y="0"/>
                  </a:moveTo>
                  <a:cubicBezTo>
                    <a:pt x="159861" y="0"/>
                    <a:pt x="164068" y="10938"/>
                    <a:pt x="164068" y="32814"/>
                  </a:cubicBezTo>
                  <a:lnTo>
                    <a:pt x="161544" y="108538"/>
                  </a:lnTo>
                  <a:cubicBezTo>
                    <a:pt x="161544" y="140510"/>
                    <a:pt x="164068" y="162386"/>
                    <a:pt x="169116" y="174165"/>
                  </a:cubicBezTo>
                  <a:cubicBezTo>
                    <a:pt x="174164" y="185944"/>
                    <a:pt x="176689" y="195199"/>
                    <a:pt x="176689" y="201930"/>
                  </a:cubicBezTo>
                  <a:cubicBezTo>
                    <a:pt x="176689" y="228854"/>
                    <a:pt x="159020" y="242316"/>
                    <a:pt x="123682" y="242316"/>
                  </a:cubicBezTo>
                  <a:cubicBezTo>
                    <a:pt x="100123" y="242316"/>
                    <a:pt x="77406" y="236427"/>
                    <a:pt x="55531" y="224647"/>
                  </a:cubicBezTo>
                  <a:cubicBezTo>
                    <a:pt x="33655" y="212868"/>
                    <a:pt x="18931" y="203192"/>
                    <a:pt x="11358" y="195620"/>
                  </a:cubicBezTo>
                  <a:cubicBezTo>
                    <a:pt x="3786" y="188048"/>
                    <a:pt x="0" y="172482"/>
                    <a:pt x="0" y="148924"/>
                  </a:cubicBezTo>
                  <a:cubicBezTo>
                    <a:pt x="0" y="125365"/>
                    <a:pt x="6731" y="107696"/>
                    <a:pt x="20193" y="95917"/>
                  </a:cubicBezTo>
                  <a:cubicBezTo>
                    <a:pt x="62261" y="60579"/>
                    <a:pt x="89186" y="35759"/>
                    <a:pt x="100965" y="21455"/>
                  </a:cubicBezTo>
                  <a:cubicBezTo>
                    <a:pt x="112744" y="7152"/>
                    <a:pt x="129572" y="0"/>
                    <a:pt x="151447" y="0"/>
                  </a:cubicBezTo>
                  <a:close/>
                </a:path>
              </a:pathLst>
            </a:custGeom>
            <a:solidFill>
              <a:srgbClr val="F4AA50"/>
            </a:solidFill>
            <a:ln>
              <a:solidFill>
                <a:srgbClr val="F4A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: 形状 12">
              <a:extLst>
                <a:ext uri="{FF2B5EF4-FFF2-40B4-BE49-F238E27FC236}">
                  <a16:creationId xmlns:a16="http://schemas.microsoft.com/office/drawing/2014/main" id="{2B8DB9D4-8385-B742-A11C-0C98E34AFA09}"/>
                </a:ext>
              </a:extLst>
            </p:cNvPr>
            <p:cNvSpPr/>
            <p:nvPr/>
          </p:nvSpPr>
          <p:spPr>
            <a:xfrm>
              <a:off x="15598093" y="2227517"/>
              <a:ext cx="976836" cy="1047511"/>
            </a:xfrm>
            <a:custGeom>
              <a:avLst/>
              <a:gdLst/>
              <a:ahLst/>
              <a:cxnLst/>
              <a:rect l="l" t="t" r="r" b="b"/>
              <a:pathLst>
                <a:path w="976836" h="1047511">
                  <a:moveTo>
                    <a:pt x="88344" y="0"/>
                  </a:moveTo>
                  <a:cubicBezTo>
                    <a:pt x="113586" y="0"/>
                    <a:pt x="137144" y="4206"/>
                    <a:pt x="159019" y="12620"/>
                  </a:cubicBezTo>
                  <a:cubicBezTo>
                    <a:pt x="180895" y="21034"/>
                    <a:pt x="191833" y="31551"/>
                    <a:pt x="191833" y="44172"/>
                  </a:cubicBezTo>
                  <a:cubicBezTo>
                    <a:pt x="191833" y="56792"/>
                    <a:pt x="189309" y="67310"/>
                    <a:pt x="184261" y="75723"/>
                  </a:cubicBezTo>
                  <a:cubicBezTo>
                    <a:pt x="169116" y="94234"/>
                    <a:pt x="156495" y="132516"/>
                    <a:pt x="146399" y="190571"/>
                  </a:cubicBezTo>
                  <a:cubicBezTo>
                    <a:pt x="136302" y="248626"/>
                    <a:pt x="131254" y="287750"/>
                    <a:pt x="131254" y="307943"/>
                  </a:cubicBezTo>
                  <a:cubicBezTo>
                    <a:pt x="131254" y="328136"/>
                    <a:pt x="137144" y="338232"/>
                    <a:pt x="148923" y="338232"/>
                  </a:cubicBezTo>
                  <a:cubicBezTo>
                    <a:pt x="160703" y="338232"/>
                    <a:pt x="171640" y="334025"/>
                    <a:pt x="181737" y="325612"/>
                  </a:cubicBezTo>
                  <a:cubicBezTo>
                    <a:pt x="264191" y="261667"/>
                    <a:pt x="330660" y="212868"/>
                    <a:pt x="381143" y="179212"/>
                  </a:cubicBezTo>
                  <a:cubicBezTo>
                    <a:pt x="431625" y="145557"/>
                    <a:pt x="463177" y="128730"/>
                    <a:pt x="475797" y="128730"/>
                  </a:cubicBezTo>
                  <a:cubicBezTo>
                    <a:pt x="488418" y="128730"/>
                    <a:pt x="503983" y="143454"/>
                    <a:pt x="522494" y="172902"/>
                  </a:cubicBezTo>
                  <a:cubicBezTo>
                    <a:pt x="541004" y="202350"/>
                    <a:pt x="550259" y="225488"/>
                    <a:pt x="550259" y="242316"/>
                  </a:cubicBezTo>
                  <a:cubicBezTo>
                    <a:pt x="550259" y="274288"/>
                    <a:pt x="535114" y="297005"/>
                    <a:pt x="504825" y="310467"/>
                  </a:cubicBezTo>
                  <a:lnTo>
                    <a:pt x="358426" y="398811"/>
                  </a:lnTo>
                  <a:cubicBezTo>
                    <a:pt x="299529" y="432466"/>
                    <a:pt x="262509" y="456025"/>
                    <a:pt x="247364" y="469487"/>
                  </a:cubicBezTo>
                  <a:cubicBezTo>
                    <a:pt x="232219" y="482949"/>
                    <a:pt x="213709" y="506928"/>
                    <a:pt x="191833" y="541424"/>
                  </a:cubicBezTo>
                  <a:cubicBezTo>
                    <a:pt x="169958" y="575921"/>
                    <a:pt x="154813" y="604527"/>
                    <a:pt x="146399" y="627245"/>
                  </a:cubicBezTo>
                  <a:cubicBezTo>
                    <a:pt x="137985" y="649962"/>
                    <a:pt x="133779" y="671417"/>
                    <a:pt x="133779" y="691610"/>
                  </a:cubicBezTo>
                  <a:cubicBezTo>
                    <a:pt x="133779" y="747141"/>
                    <a:pt x="165330" y="790051"/>
                    <a:pt x="228433" y="820340"/>
                  </a:cubicBezTo>
                  <a:cubicBezTo>
                    <a:pt x="291536" y="850630"/>
                    <a:pt x="359267" y="865774"/>
                    <a:pt x="431625" y="865774"/>
                  </a:cubicBezTo>
                  <a:cubicBezTo>
                    <a:pt x="503983" y="865774"/>
                    <a:pt x="566245" y="861147"/>
                    <a:pt x="618410" y="851892"/>
                  </a:cubicBezTo>
                  <a:cubicBezTo>
                    <a:pt x="670576" y="842637"/>
                    <a:pt x="709279" y="824968"/>
                    <a:pt x="734520" y="798885"/>
                  </a:cubicBezTo>
                  <a:cubicBezTo>
                    <a:pt x="759762" y="772802"/>
                    <a:pt x="777009" y="715168"/>
                    <a:pt x="786265" y="625982"/>
                  </a:cubicBezTo>
                  <a:cubicBezTo>
                    <a:pt x="795520" y="536797"/>
                    <a:pt x="802671" y="455183"/>
                    <a:pt x="807720" y="381142"/>
                  </a:cubicBezTo>
                  <a:cubicBezTo>
                    <a:pt x="809403" y="362632"/>
                    <a:pt x="814451" y="353377"/>
                    <a:pt x="822865" y="353377"/>
                  </a:cubicBezTo>
                  <a:cubicBezTo>
                    <a:pt x="846423" y="353377"/>
                    <a:pt x="870402" y="393763"/>
                    <a:pt x="894802" y="474535"/>
                  </a:cubicBezTo>
                  <a:cubicBezTo>
                    <a:pt x="919202" y="555307"/>
                    <a:pt x="932243" y="636920"/>
                    <a:pt x="933926" y="719375"/>
                  </a:cubicBezTo>
                  <a:cubicBezTo>
                    <a:pt x="935609" y="751347"/>
                    <a:pt x="939816" y="785844"/>
                    <a:pt x="946547" y="822864"/>
                  </a:cubicBezTo>
                  <a:cubicBezTo>
                    <a:pt x="953278" y="859885"/>
                    <a:pt x="960008" y="885967"/>
                    <a:pt x="966739" y="901112"/>
                  </a:cubicBezTo>
                  <a:cubicBezTo>
                    <a:pt x="973470" y="916257"/>
                    <a:pt x="976836" y="933505"/>
                    <a:pt x="976836" y="952857"/>
                  </a:cubicBezTo>
                  <a:cubicBezTo>
                    <a:pt x="976836" y="972208"/>
                    <a:pt x="968002" y="988615"/>
                    <a:pt x="950333" y="1002077"/>
                  </a:cubicBezTo>
                  <a:cubicBezTo>
                    <a:pt x="932664" y="1015539"/>
                    <a:pt x="872927" y="1026477"/>
                    <a:pt x="771120" y="1034891"/>
                  </a:cubicBezTo>
                  <a:cubicBezTo>
                    <a:pt x="669313" y="1043304"/>
                    <a:pt x="584756" y="1047511"/>
                    <a:pt x="517445" y="1047511"/>
                  </a:cubicBezTo>
                  <a:cubicBezTo>
                    <a:pt x="364315" y="1047511"/>
                    <a:pt x="263350" y="1038256"/>
                    <a:pt x="214550" y="1019746"/>
                  </a:cubicBezTo>
                  <a:cubicBezTo>
                    <a:pt x="165751" y="1001236"/>
                    <a:pt x="126206" y="970946"/>
                    <a:pt x="95917" y="928877"/>
                  </a:cubicBezTo>
                  <a:cubicBezTo>
                    <a:pt x="65627" y="886809"/>
                    <a:pt x="42068" y="827492"/>
                    <a:pt x="25241" y="750927"/>
                  </a:cubicBezTo>
                  <a:cubicBezTo>
                    <a:pt x="8414" y="674362"/>
                    <a:pt x="0" y="606210"/>
                    <a:pt x="0" y="546473"/>
                  </a:cubicBezTo>
                  <a:cubicBezTo>
                    <a:pt x="0" y="486735"/>
                    <a:pt x="3366" y="441721"/>
                    <a:pt x="10096" y="411432"/>
                  </a:cubicBezTo>
                  <a:cubicBezTo>
                    <a:pt x="23558" y="339074"/>
                    <a:pt x="36179" y="221281"/>
                    <a:pt x="47958" y="58054"/>
                  </a:cubicBezTo>
                  <a:cubicBezTo>
                    <a:pt x="49641" y="19351"/>
                    <a:pt x="63103" y="0"/>
                    <a:pt x="88344" y="0"/>
                  </a:cubicBezTo>
                  <a:close/>
                </a:path>
              </a:pathLst>
            </a:custGeom>
            <a:solidFill>
              <a:srgbClr val="F4AA50"/>
            </a:solidFill>
            <a:ln>
              <a:solidFill>
                <a:srgbClr val="F4A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10">
              <a:extLst>
                <a:ext uri="{FF2B5EF4-FFF2-40B4-BE49-F238E27FC236}">
                  <a16:creationId xmlns:a16="http://schemas.microsoft.com/office/drawing/2014/main" id="{0A7B4047-A8EC-F146-9C86-5A5590C6E3CB}"/>
                </a:ext>
              </a:extLst>
            </p:cNvPr>
            <p:cNvSpPr/>
            <p:nvPr/>
          </p:nvSpPr>
          <p:spPr>
            <a:xfrm>
              <a:off x="14497574" y="2664190"/>
              <a:ext cx="615886" cy="292799"/>
            </a:xfrm>
            <a:custGeom>
              <a:avLst/>
              <a:gdLst/>
              <a:ahLst/>
              <a:cxnLst/>
              <a:rect l="l" t="t" r="r" b="b"/>
              <a:pathLst>
                <a:path w="615886" h="292799">
                  <a:moveTo>
                    <a:pt x="545211" y="0"/>
                  </a:moveTo>
                  <a:cubicBezTo>
                    <a:pt x="563721" y="0"/>
                    <a:pt x="580128" y="5048"/>
                    <a:pt x="594432" y="15145"/>
                  </a:cubicBezTo>
                  <a:cubicBezTo>
                    <a:pt x="608735" y="25242"/>
                    <a:pt x="615886" y="38703"/>
                    <a:pt x="615886" y="55531"/>
                  </a:cubicBezTo>
                  <a:cubicBezTo>
                    <a:pt x="615886" y="72358"/>
                    <a:pt x="605369" y="89607"/>
                    <a:pt x="584335" y="107275"/>
                  </a:cubicBezTo>
                  <a:cubicBezTo>
                    <a:pt x="563301" y="124944"/>
                    <a:pt x="523335" y="142192"/>
                    <a:pt x="464439" y="159020"/>
                  </a:cubicBezTo>
                  <a:cubicBezTo>
                    <a:pt x="405543" y="175848"/>
                    <a:pt x="353378" y="193096"/>
                    <a:pt x="307944" y="210765"/>
                  </a:cubicBezTo>
                  <a:cubicBezTo>
                    <a:pt x="262509" y="228433"/>
                    <a:pt x="214551" y="241475"/>
                    <a:pt x="164068" y="249888"/>
                  </a:cubicBezTo>
                  <a:cubicBezTo>
                    <a:pt x="113586" y="258302"/>
                    <a:pt x="82876" y="267557"/>
                    <a:pt x="71938" y="277654"/>
                  </a:cubicBezTo>
                  <a:cubicBezTo>
                    <a:pt x="61000" y="287750"/>
                    <a:pt x="50483" y="292799"/>
                    <a:pt x="40386" y="292799"/>
                  </a:cubicBezTo>
                  <a:cubicBezTo>
                    <a:pt x="30290" y="292799"/>
                    <a:pt x="21034" y="284806"/>
                    <a:pt x="12621" y="268819"/>
                  </a:cubicBezTo>
                  <a:cubicBezTo>
                    <a:pt x="4207" y="252833"/>
                    <a:pt x="0" y="237268"/>
                    <a:pt x="0" y="222123"/>
                  </a:cubicBezTo>
                  <a:cubicBezTo>
                    <a:pt x="0" y="193516"/>
                    <a:pt x="10938" y="175848"/>
                    <a:pt x="32814" y="169117"/>
                  </a:cubicBezTo>
                  <a:cubicBezTo>
                    <a:pt x="91710" y="152289"/>
                    <a:pt x="153130" y="129572"/>
                    <a:pt x="217075" y="100965"/>
                  </a:cubicBezTo>
                  <a:cubicBezTo>
                    <a:pt x="366840" y="33655"/>
                    <a:pt x="476218" y="0"/>
                    <a:pt x="545211" y="0"/>
                  </a:cubicBezTo>
                  <a:close/>
                </a:path>
              </a:pathLst>
            </a:custGeom>
            <a:solidFill>
              <a:srgbClr val="F4AA50"/>
            </a:solidFill>
            <a:ln>
              <a:solidFill>
                <a:srgbClr val="F4A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BED60B72-40AA-CA4D-A8CA-5039C8C188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385"/>
          <a:stretch>
            <a:fillRect/>
          </a:stretch>
        </p:blipFill>
        <p:spPr>
          <a:xfrm>
            <a:off x="23261706" y="1633820"/>
            <a:ext cx="1892667" cy="1866445"/>
          </a:xfrm>
          <a:custGeom>
            <a:avLst/>
            <a:gdLst>
              <a:gd name="connsiteX0" fmla="*/ 2078228 w 5400000"/>
              <a:gd name="connsiteY0" fmla="*/ 0 h 5325185"/>
              <a:gd name="connsiteX1" fmla="*/ 3321776 w 5400000"/>
              <a:gd name="connsiteY1" fmla="*/ 0 h 5325185"/>
              <a:gd name="connsiteX2" fmla="*/ 3502900 w 5400000"/>
              <a:gd name="connsiteY2" fmla="*/ 46572 h 5325185"/>
              <a:gd name="connsiteX3" fmla="*/ 5400000 w 5400000"/>
              <a:gd name="connsiteY3" fmla="*/ 2625185 h 5325185"/>
              <a:gd name="connsiteX4" fmla="*/ 2700000 w 5400000"/>
              <a:gd name="connsiteY4" fmla="*/ 5325185 h 5325185"/>
              <a:gd name="connsiteX5" fmla="*/ 0 w 5400000"/>
              <a:gd name="connsiteY5" fmla="*/ 2625185 h 5325185"/>
              <a:gd name="connsiteX6" fmla="*/ 1897104 w 5400000"/>
              <a:gd name="connsiteY6" fmla="*/ 46572 h 532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0000" h="5325185">
                <a:moveTo>
                  <a:pt x="2078228" y="0"/>
                </a:moveTo>
                <a:lnTo>
                  <a:pt x="3321776" y="0"/>
                </a:lnTo>
                <a:lnTo>
                  <a:pt x="3502900" y="46572"/>
                </a:lnTo>
                <a:cubicBezTo>
                  <a:pt x="4601984" y="388423"/>
                  <a:pt x="5400000" y="1413610"/>
                  <a:pt x="5400000" y="2625185"/>
                </a:cubicBezTo>
                <a:cubicBezTo>
                  <a:pt x="5400000" y="4116354"/>
                  <a:pt x="4191172" y="5325185"/>
                  <a:pt x="2700000" y="5325185"/>
                </a:cubicBezTo>
                <a:cubicBezTo>
                  <a:pt x="1208832" y="5325185"/>
                  <a:pt x="0" y="4116354"/>
                  <a:pt x="0" y="2625185"/>
                </a:cubicBezTo>
                <a:cubicBezTo>
                  <a:pt x="0" y="1413610"/>
                  <a:pt x="798020" y="388423"/>
                  <a:pt x="1897104" y="46572"/>
                </a:cubicBezTo>
                <a:close/>
              </a:path>
            </a:pathLst>
          </a:cu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0BA200D-5F3A-BA41-9611-39E08C85067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771"/>
          <a:stretch>
            <a:fillRect/>
          </a:stretch>
        </p:blipFill>
        <p:spPr>
          <a:xfrm>
            <a:off x="21111158" y="5255684"/>
            <a:ext cx="1720606" cy="1672930"/>
          </a:xfrm>
          <a:custGeom>
            <a:avLst/>
            <a:gdLst>
              <a:gd name="connsiteX0" fmla="*/ 2700000 w 5400000"/>
              <a:gd name="connsiteY0" fmla="*/ 0 h 5250370"/>
              <a:gd name="connsiteX1" fmla="*/ 5400000 w 5400000"/>
              <a:gd name="connsiteY1" fmla="*/ 2700000 h 5250370"/>
              <a:gd name="connsiteX2" fmla="*/ 3750962 w 5400000"/>
              <a:gd name="connsiteY2" fmla="*/ 5187821 h 5250370"/>
              <a:gd name="connsiteX3" fmla="*/ 3580064 w 5400000"/>
              <a:gd name="connsiteY3" fmla="*/ 5250370 h 5250370"/>
              <a:gd name="connsiteX4" fmla="*/ 1819936 w 5400000"/>
              <a:gd name="connsiteY4" fmla="*/ 5250370 h 5250370"/>
              <a:gd name="connsiteX5" fmla="*/ 1649038 w 5400000"/>
              <a:gd name="connsiteY5" fmla="*/ 5187821 h 5250370"/>
              <a:gd name="connsiteX6" fmla="*/ 0 w 5400000"/>
              <a:gd name="connsiteY6" fmla="*/ 2700000 h 5250370"/>
              <a:gd name="connsiteX7" fmla="*/ 2700000 w 5400000"/>
              <a:gd name="connsiteY7" fmla="*/ 0 h 5250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0" h="5250370">
                <a:moveTo>
                  <a:pt x="2700000" y="0"/>
                </a:moveTo>
                <a:cubicBezTo>
                  <a:pt x="4191168" y="0"/>
                  <a:pt x="5400000" y="1208831"/>
                  <a:pt x="5400000" y="2700000"/>
                </a:cubicBezTo>
                <a:cubicBezTo>
                  <a:pt x="5400000" y="3818377"/>
                  <a:pt x="4720032" y="4777938"/>
                  <a:pt x="3750962" y="5187821"/>
                </a:cubicBezTo>
                <a:lnTo>
                  <a:pt x="3580064" y="5250370"/>
                </a:lnTo>
                <a:lnTo>
                  <a:pt x="1819936" y="5250370"/>
                </a:lnTo>
                <a:lnTo>
                  <a:pt x="1649038" y="5187821"/>
                </a:lnTo>
                <a:cubicBezTo>
                  <a:pt x="679966" y="4777938"/>
                  <a:pt x="0" y="3818377"/>
                  <a:pt x="0" y="2700000"/>
                </a:cubicBezTo>
                <a:cubicBezTo>
                  <a:pt x="0" y="1208831"/>
                  <a:pt x="1208830" y="0"/>
                  <a:pt x="2700000" y="0"/>
                </a:cubicBezTo>
                <a:close/>
              </a:path>
            </a:pathLst>
          </a:cu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A74EDE1-3CB1-364B-85F8-ACA2D2E7666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771"/>
          <a:stretch>
            <a:fillRect/>
          </a:stretch>
        </p:blipFill>
        <p:spPr>
          <a:xfrm>
            <a:off x="1228270" y="4994963"/>
            <a:ext cx="1720606" cy="1672930"/>
          </a:xfrm>
          <a:custGeom>
            <a:avLst/>
            <a:gdLst>
              <a:gd name="connsiteX0" fmla="*/ 2700000 w 5400000"/>
              <a:gd name="connsiteY0" fmla="*/ 0 h 5250370"/>
              <a:gd name="connsiteX1" fmla="*/ 5400000 w 5400000"/>
              <a:gd name="connsiteY1" fmla="*/ 2700000 h 5250370"/>
              <a:gd name="connsiteX2" fmla="*/ 3750962 w 5400000"/>
              <a:gd name="connsiteY2" fmla="*/ 5187821 h 5250370"/>
              <a:gd name="connsiteX3" fmla="*/ 3580064 w 5400000"/>
              <a:gd name="connsiteY3" fmla="*/ 5250370 h 5250370"/>
              <a:gd name="connsiteX4" fmla="*/ 1819936 w 5400000"/>
              <a:gd name="connsiteY4" fmla="*/ 5250370 h 5250370"/>
              <a:gd name="connsiteX5" fmla="*/ 1649038 w 5400000"/>
              <a:gd name="connsiteY5" fmla="*/ 5187821 h 5250370"/>
              <a:gd name="connsiteX6" fmla="*/ 0 w 5400000"/>
              <a:gd name="connsiteY6" fmla="*/ 2700000 h 5250370"/>
              <a:gd name="connsiteX7" fmla="*/ 2700000 w 5400000"/>
              <a:gd name="connsiteY7" fmla="*/ 0 h 5250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0" h="5250370">
                <a:moveTo>
                  <a:pt x="2700000" y="0"/>
                </a:moveTo>
                <a:cubicBezTo>
                  <a:pt x="4191169" y="0"/>
                  <a:pt x="5400000" y="1208831"/>
                  <a:pt x="5400000" y="2700000"/>
                </a:cubicBezTo>
                <a:cubicBezTo>
                  <a:pt x="5400000" y="3818377"/>
                  <a:pt x="4720033" y="4777938"/>
                  <a:pt x="3750962" y="5187821"/>
                </a:cubicBezTo>
                <a:lnTo>
                  <a:pt x="3580064" y="5250370"/>
                </a:lnTo>
                <a:lnTo>
                  <a:pt x="1819936" y="5250370"/>
                </a:lnTo>
                <a:lnTo>
                  <a:pt x="1649038" y="5187821"/>
                </a:lnTo>
                <a:cubicBezTo>
                  <a:pt x="679968" y="4777938"/>
                  <a:pt x="0" y="3818377"/>
                  <a:pt x="0" y="2700000"/>
                </a:cubicBezTo>
                <a:cubicBezTo>
                  <a:pt x="0" y="1208831"/>
                  <a:pt x="1208831" y="0"/>
                  <a:pt x="2700000" y="0"/>
                </a:cubicBezTo>
                <a:close/>
              </a:path>
            </a:pathLst>
          </a:cu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207E517-5DA8-2547-868B-CA1CEC0E1A0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771"/>
          <a:stretch>
            <a:fillRect/>
          </a:stretch>
        </p:blipFill>
        <p:spPr>
          <a:xfrm>
            <a:off x="23479369" y="4348605"/>
            <a:ext cx="1720606" cy="1672930"/>
          </a:xfrm>
          <a:custGeom>
            <a:avLst/>
            <a:gdLst>
              <a:gd name="connsiteX0" fmla="*/ 2699999 w 5399999"/>
              <a:gd name="connsiteY0" fmla="*/ 0 h 5250370"/>
              <a:gd name="connsiteX1" fmla="*/ 5399999 w 5399999"/>
              <a:gd name="connsiteY1" fmla="*/ 2700000 h 5250370"/>
              <a:gd name="connsiteX2" fmla="*/ 3750961 w 5399999"/>
              <a:gd name="connsiteY2" fmla="*/ 5187821 h 5250370"/>
              <a:gd name="connsiteX3" fmla="*/ 3580063 w 5399999"/>
              <a:gd name="connsiteY3" fmla="*/ 5250370 h 5250370"/>
              <a:gd name="connsiteX4" fmla="*/ 1819935 w 5399999"/>
              <a:gd name="connsiteY4" fmla="*/ 5250370 h 5250370"/>
              <a:gd name="connsiteX5" fmla="*/ 1649037 w 5399999"/>
              <a:gd name="connsiteY5" fmla="*/ 5187821 h 5250370"/>
              <a:gd name="connsiteX6" fmla="*/ 0 w 5399999"/>
              <a:gd name="connsiteY6" fmla="*/ 2700000 h 5250370"/>
              <a:gd name="connsiteX7" fmla="*/ 2699999 w 5399999"/>
              <a:gd name="connsiteY7" fmla="*/ 0 h 5250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9999" h="5250370">
                <a:moveTo>
                  <a:pt x="2699999" y="0"/>
                </a:moveTo>
                <a:cubicBezTo>
                  <a:pt x="4191169" y="0"/>
                  <a:pt x="5399999" y="1208831"/>
                  <a:pt x="5399999" y="2700000"/>
                </a:cubicBezTo>
                <a:cubicBezTo>
                  <a:pt x="5399999" y="3818377"/>
                  <a:pt x="4720033" y="4777938"/>
                  <a:pt x="3750961" y="5187821"/>
                </a:cubicBezTo>
                <a:lnTo>
                  <a:pt x="3580063" y="5250370"/>
                </a:lnTo>
                <a:lnTo>
                  <a:pt x="1819935" y="5250370"/>
                </a:lnTo>
                <a:lnTo>
                  <a:pt x="1649037" y="5187821"/>
                </a:lnTo>
                <a:cubicBezTo>
                  <a:pt x="679968" y="4777938"/>
                  <a:pt x="0" y="3818377"/>
                  <a:pt x="0" y="2700000"/>
                </a:cubicBezTo>
                <a:cubicBezTo>
                  <a:pt x="0" y="1208831"/>
                  <a:pt x="1208831" y="0"/>
                  <a:pt x="2699999" y="0"/>
                </a:cubicBezTo>
                <a:close/>
              </a:path>
            </a:pathLst>
          </a:cu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86981EF-E33B-C64E-8D63-CDE7B34759F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771"/>
          <a:stretch>
            <a:fillRect/>
          </a:stretch>
        </p:blipFill>
        <p:spPr>
          <a:xfrm>
            <a:off x="98680" y="2796675"/>
            <a:ext cx="1421988" cy="1382586"/>
          </a:xfrm>
          <a:custGeom>
            <a:avLst/>
            <a:gdLst>
              <a:gd name="connsiteX0" fmla="*/ 2700000 w 5400000"/>
              <a:gd name="connsiteY0" fmla="*/ 0 h 5250370"/>
              <a:gd name="connsiteX1" fmla="*/ 5400000 w 5400000"/>
              <a:gd name="connsiteY1" fmla="*/ 2700000 h 5250370"/>
              <a:gd name="connsiteX2" fmla="*/ 3750962 w 5400000"/>
              <a:gd name="connsiteY2" fmla="*/ 5187821 h 5250370"/>
              <a:gd name="connsiteX3" fmla="*/ 3580064 w 5400000"/>
              <a:gd name="connsiteY3" fmla="*/ 5250370 h 5250370"/>
              <a:gd name="connsiteX4" fmla="*/ 1819936 w 5400000"/>
              <a:gd name="connsiteY4" fmla="*/ 5250370 h 5250370"/>
              <a:gd name="connsiteX5" fmla="*/ 1649038 w 5400000"/>
              <a:gd name="connsiteY5" fmla="*/ 5187821 h 5250370"/>
              <a:gd name="connsiteX6" fmla="*/ 0 w 5400000"/>
              <a:gd name="connsiteY6" fmla="*/ 2700000 h 5250370"/>
              <a:gd name="connsiteX7" fmla="*/ 2700000 w 5400000"/>
              <a:gd name="connsiteY7" fmla="*/ 0 h 5250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0" h="5250370">
                <a:moveTo>
                  <a:pt x="2700000" y="0"/>
                </a:moveTo>
                <a:cubicBezTo>
                  <a:pt x="4191169" y="0"/>
                  <a:pt x="5400000" y="1208831"/>
                  <a:pt x="5400000" y="2700000"/>
                </a:cubicBezTo>
                <a:cubicBezTo>
                  <a:pt x="5400000" y="3818377"/>
                  <a:pt x="4720033" y="4777938"/>
                  <a:pt x="3750962" y="5187821"/>
                </a:cubicBezTo>
                <a:lnTo>
                  <a:pt x="3580064" y="5250370"/>
                </a:lnTo>
                <a:lnTo>
                  <a:pt x="1819936" y="5250370"/>
                </a:lnTo>
                <a:lnTo>
                  <a:pt x="1649038" y="5187821"/>
                </a:lnTo>
                <a:cubicBezTo>
                  <a:pt x="679968" y="4777938"/>
                  <a:pt x="0" y="3818377"/>
                  <a:pt x="0" y="2700000"/>
                </a:cubicBezTo>
                <a:cubicBezTo>
                  <a:pt x="0" y="1208831"/>
                  <a:pt x="1208831" y="0"/>
                  <a:pt x="2700000" y="0"/>
                </a:cubicBezTo>
                <a:close/>
              </a:path>
            </a:pathLst>
          </a:cu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61B6307-6115-5E40-AD98-806BD6EBBC2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385"/>
          <a:stretch>
            <a:fillRect/>
          </a:stretch>
        </p:blipFill>
        <p:spPr>
          <a:xfrm>
            <a:off x="21111158" y="137449"/>
            <a:ext cx="1564187" cy="1542516"/>
          </a:xfrm>
          <a:custGeom>
            <a:avLst/>
            <a:gdLst>
              <a:gd name="connsiteX0" fmla="*/ 2700000 w 5400000"/>
              <a:gd name="connsiteY0" fmla="*/ 0 h 5325185"/>
              <a:gd name="connsiteX1" fmla="*/ 5400000 w 5400000"/>
              <a:gd name="connsiteY1" fmla="*/ 2700000 h 5325185"/>
              <a:gd name="connsiteX2" fmla="*/ 3502896 w 5400000"/>
              <a:gd name="connsiteY2" fmla="*/ 5278613 h 5325185"/>
              <a:gd name="connsiteX3" fmla="*/ 3321772 w 5400000"/>
              <a:gd name="connsiteY3" fmla="*/ 5325185 h 5325185"/>
              <a:gd name="connsiteX4" fmla="*/ 2078228 w 5400000"/>
              <a:gd name="connsiteY4" fmla="*/ 5325185 h 5325185"/>
              <a:gd name="connsiteX5" fmla="*/ 1897104 w 5400000"/>
              <a:gd name="connsiteY5" fmla="*/ 5278613 h 5325185"/>
              <a:gd name="connsiteX6" fmla="*/ 0 w 5400000"/>
              <a:gd name="connsiteY6" fmla="*/ 2700000 h 5325185"/>
              <a:gd name="connsiteX7" fmla="*/ 2700000 w 5400000"/>
              <a:gd name="connsiteY7" fmla="*/ 0 h 532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0" h="5325185">
                <a:moveTo>
                  <a:pt x="2700000" y="0"/>
                </a:moveTo>
                <a:cubicBezTo>
                  <a:pt x="4191168" y="0"/>
                  <a:pt x="5400000" y="1208831"/>
                  <a:pt x="5400000" y="2700000"/>
                </a:cubicBezTo>
                <a:cubicBezTo>
                  <a:pt x="5400000" y="3911575"/>
                  <a:pt x="4601984" y="4936762"/>
                  <a:pt x="3502896" y="5278613"/>
                </a:cubicBezTo>
                <a:lnTo>
                  <a:pt x="3321772" y="5325185"/>
                </a:lnTo>
                <a:lnTo>
                  <a:pt x="2078228" y="5325185"/>
                </a:lnTo>
                <a:lnTo>
                  <a:pt x="1897104" y="5278613"/>
                </a:lnTo>
                <a:cubicBezTo>
                  <a:pt x="798018" y="4936762"/>
                  <a:pt x="0" y="3911575"/>
                  <a:pt x="0" y="2700000"/>
                </a:cubicBezTo>
                <a:cubicBezTo>
                  <a:pt x="0" y="1208831"/>
                  <a:pt x="1208832" y="0"/>
                  <a:pt x="2700000" y="0"/>
                </a:cubicBezTo>
                <a:close/>
              </a:path>
            </a:pathLst>
          </a:cu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1D25FB3-8C1A-F549-81AE-19B57A20BFE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815"/>
          <a:stretch>
            <a:fillRect/>
          </a:stretch>
        </p:blipFill>
        <p:spPr>
          <a:xfrm>
            <a:off x="4746278" y="4348605"/>
            <a:ext cx="1256323" cy="1292717"/>
          </a:xfrm>
          <a:custGeom>
            <a:avLst/>
            <a:gdLst>
              <a:gd name="connsiteX0" fmla="*/ 1352597 w 5247972"/>
              <a:gd name="connsiteY0" fmla="*/ 0 h 5400001"/>
              <a:gd name="connsiteX1" fmla="*/ 4587403 w 5247972"/>
              <a:gd name="connsiteY1" fmla="*/ 0 h 5400001"/>
              <a:gd name="connsiteX2" fmla="*/ 4630555 w 5247972"/>
              <a:gd name="connsiteY2" fmla="*/ 26216 h 5400001"/>
              <a:gd name="connsiteX3" fmla="*/ 5070107 w 5247972"/>
              <a:gd name="connsiteY3" fmla="*/ 388879 h 5400001"/>
              <a:gd name="connsiteX4" fmla="*/ 5247972 w 5247972"/>
              <a:gd name="connsiteY4" fmla="*/ 584579 h 5400001"/>
              <a:gd name="connsiteX5" fmla="*/ 5247972 w 5247972"/>
              <a:gd name="connsiteY5" fmla="*/ 4393393 h 5400001"/>
              <a:gd name="connsiteX6" fmla="*/ 5070107 w 5247972"/>
              <a:gd name="connsiteY6" fmla="*/ 4589093 h 5400001"/>
              <a:gd name="connsiteX7" fmla="*/ 3568559 w 5247972"/>
              <a:gd name="connsiteY7" fmla="*/ 5398645 h 5400001"/>
              <a:gd name="connsiteX8" fmla="*/ 3559675 w 5247972"/>
              <a:gd name="connsiteY8" fmla="*/ 5400001 h 5400001"/>
              <a:gd name="connsiteX9" fmla="*/ 2380325 w 5247972"/>
              <a:gd name="connsiteY9" fmla="*/ 5400001 h 5400001"/>
              <a:gd name="connsiteX10" fmla="*/ 2371441 w 5247972"/>
              <a:gd name="connsiteY10" fmla="*/ 5398645 h 5400001"/>
              <a:gd name="connsiteX11" fmla="*/ 0 w 5247972"/>
              <a:gd name="connsiteY11" fmla="*/ 2488985 h 5400001"/>
              <a:gd name="connsiteX12" fmla="*/ 1309445 w 5247972"/>
              <a:gd name="connsiteY12" fmla="*/ 26216 h 540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47972" h="5400001">
                <a:moveTo>
                  <a:pt x="1352597" y="0"/>
                </a:moveTo>
                <a:lnTo>
                  <a:pt x="4587403" y="0"/>
                </a:lnTo>
                <a:lnTo>
                  <a:pt x="4630555" y="26216"/>
                </a:lnTo>
                <a:cubicBezTo>
                  <a:pt x="4788560" y="132962"/>
                  <a:pt x="4935741" y="254513"/>
                  <a:pt x="5070107" y="388879"/>
                </a:cubicBezTo>
                <a:lnTo>
                  <a:pt x="5247972" y="584579"/>
                </a:lnTo>
                <a:lnTo>
                  <a:pt x="5247972" y="4393393"/>
                </a:lnTo>
                <a:lnTo>
                  <a:pt x="5070107" y="4589093"/>
                </a:lnTo>
                <a:cubicBezTo>
                  <a:pt x="4667009" y="4992191"/>
                  <a:pt x="4148578" y="5279957"/>
                  <a:pt x="3568559" y="5398645"/>
                </a:cubicBezTo>
                <a:lnTo>
                  <a:pt x="3559675" y="5400001"/>
                </a:lnTo>
                <a:lnTo>
                  <a:pt x="2380325" y="5400001"/>
                </a:lnTo>
                <a:lnTo>
                  <a:pt x="2371441" y="5398645"/>
                </a:lnTo>
                <a:cubicBezTo>
                  <a:pt x="1018062" y="5121705"/>
                  <a:pt x="0" y="3924237"/>
                  <a:pt x="0" y="2488985"/>
                </a:cubicBezTo>
                <a:cubicBezTo>
                  <a:pt x="0" y="1463807"/>
                  <a:pt x="519420" y="559947"/>
                  <a:pt x="1309445" y="26216"/>
                </a:cubicBezTo>
                <a:close/>
              </a:path>
            </a:pathLst>
          </a:cu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B329A70-84D6-F941-BA70-E67FEA13D34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771"/>
          <a:stretch>
            <a:fillRect/>
          </a:stretch>
        </p:blipFill>
        <p:spPr>
          <a:xfrm>
            <a:off x="3388926" y="2298338"/>
            <a:ext cx="1421988" cy="1382586"/>
          </a:xfrm>
          <a:custGeom>
            <a:avLst/>
            <a:gdLst>
              <a:gd name="connsiteX0" fmla="*/ 2700000 w 5400000"/>
              <a:gd name="connsiteY0" fmla="*/ 0 h 5250370"/>
              <a:gd name="connsiteX1" fmla="*/ 5400000 w 5400000"/>
              <a:gd name="connsiteY1" fmla="*/ 2700000 h 5250370"/>
              <a:gd name="connsiteX2" fmla="*/ 3750962 w 5400000"/>
              <a:gd name="connsiteY2" fmla="*/ 5187821 h 5250370"/>
              <a:gd name="connsiteX3" fmla="*/ 3580064 w 5400000"/>
              <a:gd name="connsiteY3" fmla="*/ 5250370 h 5250370"/>
              <a:gd name="connsiteX4" fmla="*/ 1819936 w 5400000"/>
              <a:gd name="connsiteY4" fmla="*/ 5250370 h 5250370"/>
              <a:gd name="connsiteX5" fmla="*/ 1649038 w 5400000"/>
              <a:gd name="connsiteY5" fmla="*/ 5187821 h 5250370"/>
              <a:gd name="connsiteX6" fmla="*/ 0 w 5400000"/>
              <a:gd name="connsiteY6" fmla="*/ 2700000 h 5250370"/>
              <a:gd name="connsiteX7" fmla="*/ 2700000 w 5400000"/>
              <a:gd name="connsiteY7" fmla="*/ 0 h 5250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0" h="5250370">
                <a:moveTo>
                  <a:pt x="2700000" y="0"/>
                </a:moveTo>
                <a:cubicBezTo>
                  <a:pt x="4191169" y="0"/>
                  <a:pt x="5400000" y="1208831"/>
                  <a:pt x="5400000" y="2700000"/>
                </a:cubicBezTo>
                <a:cubicBezTo>
                  <a:pt x="5400000" y="3818377"/>
                  <a:pt x="4720033" y="4777938"/>
                  <a:pt x="3750962" y="5187821"/>
                </a:cubicBezTo>
                <a:lnTo>
                  <a:pt x="3580064" y="5250370"/>
                </a:lnTo>
                <a:lnTo>
                  <a:pt x="1819936" y="5250370"/>
                </a:lnTo>
                <a:lnTo>
                  <a:pt x="1649038" y="5187821"/>
                </a:lnTo>
                <a:cubicBezTo>
                  <a:pt x="679968" y="4777938"/>
                  <a:pt x="0" y="3818377"/>
                  <a:pt x="0" y="2700000"/>
                </a:cubicBezTo>
                <a:cubicBezTo>
                  <a:pt x="0" y="1208831"/>
                  <a:pt x="1208831" y="0"/>
                  <a:pt x="27000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4539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李诚</dc:creator>
  <cp:lastModifiedBy>李诚</cp:lastModifiedBy>
  <cp:revision>10</cp:revision>
  <dcterms:created xsi:type="dcterms:W3CDTF">2023-04-12T13:00:57Z</dcterms:created>
  <dcterms:modified xsi:type="dcterms:W3CDTF">2023-04-13T11:36:19Z</dcterms:modified>
</cp:coreProperties>
</file>